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wmf" ContentType="image/x-wmf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874" r:id="rId1"/>
  </p:sldMasterIdLst>
  <p:notesMasterIdLst>
    <p:notesMasterId r:id="rId30"/>
  </p:notesMasterIdLst>
  <p:sldIdLst>
    <p:sldId id="323" r:id="rId2"/>
    <p:sldId id="324" r:id="rId3"/>
    <p:sldId id="297" r:id="rId4"/>
    <p:sldId id="298" r:id="rId5"/>
    <p:sldId id="299" r:id="rId6"/>
    <p:sldId id="300" r:id="rId7"/>
    <p:sldId id="301" r:id="rId8"/>
    <p:sldId id="302" r:id="rId9"/>
    <p:sldId id="326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292" r:id="rId20"/>
    <p:sldId id="322" r:id="rId21"/>
    <p:sldId id="314" r:id="rId22"/>
    <p:sldId id="315" r:id="rId23"/>
    <p:sldId id="316" r:id="rId24"/>
    <p:sldId id="317" r:id="rId25"/>
    <p:sldId id="318" r:id="rId26"/>
    <p:sldId id="319" r:id="rId27"/>
    <p:sldId id="320" r:id="rId28"/>
    <p:sldId id="321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 autoAdjust="0"/>
    <p:restoredTop sz="94581" autoAdjust="0"/>
  </p:normalViewPr>
  <p:slideViewPr>
    <p:cSldViewPr>
      <p:cViewPr varScale="1">
        <p:scale>
          <a:sx n="106" d="100"/>
          <a:sy n="106" d="100"/>
        </p:scale>
        <p:origin x="-4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tableStyles" Target="tableStyles.xml"/><Relationship Id="rId31" Type="http://schemas.openxmlformats.org/officeDocument/2006/relationships/printerSettings" Target="printerSettings/printerSettings1.bin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C6B18AD-E87B-4077-8AE3-D8917A8C6D15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E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I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9B26DFA-AFD1-459C-9AA3-AE83DE49DE06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86921-4206-4E01-9DE3-5B9B03C61CF5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BD9C7-3FEB-43B9-86AA-AB8266DDE7AE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ga-I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8FF2B-4C9B-4EAA-B452-E98B421AF565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EDD6C-E9A7-4030-ADCB-CE84B1CFE5D1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EC15B-8809-427B-8DF0-DA51996FBF4D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00CA1-A8EC-42A2-BEC3-846166A14FD3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3E696-74CD-498C-9C0D-17FBEBD95F86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A7E0D-AF9B-47B8-9A9A-F619D5AC40A3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62914-EF4F-428B-B16C-798BDAC0AB15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632E2-7A23-4A26-9457-6F1847659A95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48F9B-DCBD-4484-AB9D-09A04AED9E54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8FE89-2B1D-42BF-838E-353D0AC9DCB9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5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6"/>
          <p:cNvSpPr/>
          <p:nvPr/>
        </p:nvSpPr>
        <p:spPr>
          <a:xfrm rot="60000">
            <a:off x="4471988" y="603250"/>
            <a:ext cx="3787775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2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3"/>
          <p:cNvSpPr/>
          <p:nvPr/>
        </p:nvSpPr>
        <p:spPr>
          <a:xfrm rot="21540000">
            <a:off x="749300" y="576263"/>
            <a:ext cx="3789363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2063" y="5886450"/>
            <a:ext cx="12128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D510E-4886-42B3-89A7-2E25A6EE8620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29300"/>
            <a:ext cx="35226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8088" y="5897563"/>
            <a:ext cx="5540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EF50C-EAD2-4866-BF01-B132D2EBB0D6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93AA4-95BA-4158-B71D-8A22B00222F6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CD1F4-922E-471E-8CD8-1C0772609FF1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ga-IE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04F94-F404-4E80-ADA4-2D0331FBC38C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7F2EE-223D-44F6-B9E5-BFF1ABAD8C9C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image" Target="../media/image3.jpeg"/><Relationship Id="rId1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838" y="574675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838" y="576263"/>
            <a:ext cx="7696200" cy="5715000"/>
          </a:xfrm>
          <a:prstGeom prst="rect">
            <a:avLst/>
          </a:prstGeom>
          <a:blipFill dpi="0" rotWithShape="1">
            <a:blip r:embed="rId11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32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rot="1435684">
            <a:off x="544513" y="273050"/>
            <a:ext cx="5667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rot="4096196">
            <a:off x="8115300" y="298450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Title Placeholder 1"/>
          <p:cNvSpPr>
            <a:spLocks noGrp="1"/>
          </p:cNvSpPr>
          <p:nvPr>
            <p:ph type="title"/>
          </p:nvPr>
        </p:nvSpPr>
        <p:spPr bwMode="auto">
          <a:xfrm>
            <a:off x="1095375" y="817563"/>
            <a:ext cx="6964363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/>
              <a:t>Click to edit Master title style</a:t>
            </a:r>
            <a:endParaRPr lang="en-US" smtClean="0"/>
          </a:p>
        </p:txBody>
      </p:sp>
      <p:sp>
        <p:nvSpPr>
          <p:cNvPr id="10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63675" y="2119313"/>
            <a:ext cx="6196013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775" y="5808663"/>
            <a:ext cx="1212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5986F6D8-2B92-450D-9D45-3A6D7471C94C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08663"/>
            <a:ext cx="5540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800" y="5808663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A2E3F6AA-9FBA-4175-B7DE-22E22A09320F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4" r:id="rId7"/>
    <p:sldLayoutId id="2147483882" r:id="rId8"/>
    <p:sldLayoutId id="2147483883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446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3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32.w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3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3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3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3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3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3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3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4" Type="http://schemas.openxmlformats.org/officeDocument/2006/relationships/slide" Target="slide20.xml"/><Relationship Id="rId4" Type="http://schemas.openxmlformats.org/officeDocument/2006/relationships/slide" Target="slide24.xml"/><Relationship Id="rId7" Type="http://schemas.openxmlformats.org/officeDocument/2006/relationships/image" Target="../media/image10.png"/><Relationship Id="rId11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23.xml"/><Relationship Id="rId16" Type="http://schemas.openxmlformats.org/officeDocument/2006/relationships/slide" Target="slide25.xml"/><Relationship Id="rId8" Type="http://schemas.openxmlformats.org/officeDocument/2006/relationships/slide" Target="slide21.xml"/><Relationship Id="rId13" Type="http://schemas.openxmlformats.org/officeDocument/2006/relationships/image" Target="../media/image13.jpeg"/><Relationship Id="rId10" Type="http://schemas.openxmlformats.org/officeDocument/2006/relationships/slide" Target="slide27.xml"/><Relationship Id="rId5" Type="http://schemas.openxmlformats.org/officeDocument/2006/relationships/image" Target="../media/image9.png"/><Relationship Id="rId15" Type="http://schemas.openxmlformats.org/officeDocument/2006/relationships/image" Target="../media/image14.jpeg"/><Relationship Id="rId12" Type="http://schemas.openxmlformats.org/officeDocument/2006/relationships/slide" Target="slide28.xml"/><Relationship Id="rId17" Type="http://schemas.openxmlformats.org/officeDocument/2006/relationships/image" Target="../media/image15.png"/><Relationship Id="rId19" Type="http://schemas.openxmlformats.org/officeDocument/2006/relationships/image" Target="../media/image16.jpeg"/><Relationship Id="rId2" Type="http://schemas.openxmlformats.org/officeDocument/2006/relationships/slide" Target="slide22.xml"/><Relationship Id="rId9" Type="http://schemas.openxmlformats.org/officeDocument/2006/relationships/image" Target="../media/image11.jpeg"/><Relationship Id="rId3" Type="http://schemas.openxmlformats.org/officeDocument/2006/relationships/image" Target="../media/image8.png"/><Relationship Id="rId18" Type="http://schemas.openxmlformats.org/officeDocument/2006/relationships/slide" Target="slide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image" Target="../media/image21.gif"/><Relationship Id="rId4" Type="http://schemas.openxmlformats.org/officeDocument/2006/relationships/image" Target="../media/image19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Relationship Id="rId3" Type="http://schemas.openxmlformats.org/officeDocument/2006/relationships/image" Target="../media/image18.gif"/><Relationship Id="rId5" Type="http://schemas.openxmlformats.org/officeDocument/2006/relationships/image" Target="../media/image20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ctrTitle" idx="4294967295"/>
          </p:nvPr>
        </p:nvSpPr>
        <p:spPr>
          <a:xfrm>
            <a:off x="1763713" y="1795463"/>
            <a:ext cx="5686425" cy="1489075"/>
          </a:xfrm>
        </p:spPr>
        <p:txBody>
          <a:bodyPr anchor="b"/>
          <a:lstStyle/>
          <a:p>
            <a:pPr eaLnBrk="1" hangingPunct="1"/>
            <a:r>
              <a:rPr lang="en-IE" sz="4800" smtClean="0">
                <a:latin typeface="Lucida Handwriting" pitchFamily="66" charset="0"/>
              </a:rPr>
              <a:t>Gender Stereotypes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763713" y="3573463"/>
            <a:ext cx="5675312" cy="1687512"/>
          </a:xfrm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en-IE" sz="3600" b="1" dirty="0" smtClean="0">
                <a:solidFill>
                  <a:schemeClr val="bg2">
                    <a:lumMod val="50000"/>
                  </a:schemeClr>
                </a:solidFill>
              </a:rPr>
              <a:t>Lesson 1</a:t>
            </a:r>
            <a:endParaRPr lang="en-IE" sz="36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2291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4652963"/>
            <a:ext cx="804862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652963"/>
            <a:ext cx="744538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Group 2"/>
          <p:cNvGrpSpPr>
            <a:grpSpLocks/>
          </p:cNvGrpSpPr>
          <p:nvPr/>
        </p:nvGrpSpPr>
        <p:grpSpPr bwMode="auto">
          <a:xfrm>
            <a:off x="4787900" y="1412875"/>
            <a:ext cx="2982913" cy="3892550"/>
            <a:chOff x="3344" y="786"/>
            <a:chExt cx="2088" cy="3096"/>
          </a:xfrm>
        </p:grpSpPr>
        <p:pic>
          <p:nvPicPr>
            <p:cNvPr id="21518" name="Picture 3" descr="tmpNBK(20)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344" y="786"/>
              <a:ext cx="2088" cy="3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9" name="Freeform 4"/>
            <p:cNvSpPr>
              <a:spLocks/>
            </p:cNvSpPr>
            <p:nvPr/>
          </p:nvSpPr>
          <p:spPr bwMode="auto">
            <a:xfrm>
              <a:off x="3470" y="904"/>
              <a:ext cx="1836" cy="2861"/>
            </a:xfrm>
            <a:custGeom>
              <a:avLst/>
              <a:gdLst>
                <a:gd name="T0" fmla="*/ 0 w 1836"/>
                <a:gd name="T1" fmla="*/ 0 h 2861"/>
                <a:gd name="T2" fmla="*/ 1835 w 1836"/>
                <a:gd name="T3" fmla="*/ 0 h 2861"/>
                <a:gd name="T4" fmla="*/ 1835 w 1836"/>
                <a:gd name="T5" fmla="*/ 2860 h 2861"/>
                <a:gd name="T6" fmla="*/ 0 w 1836"/>
                <a:gd name="T7" fmla="*/ 2860 h 2861"/>
                <a:gd name="T8" fmla="*/ 0 w 1836"/>
                <a:gd name="T9" fmla="*/ 0 h 28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6"/>
                <a:gd name="T16" fmla="*/ 0 h 2861"/>
                <a:gd name="T17" fmla="*/ 1836 w 1836"/>
                <a:gd name="T18" fmla="*/ 2861 h 28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6" h="2861">
                  <a:moveTo>
                    <a:pt x="0" y="0"/>
                  </a:moveTo>
                  <a:lnTo>
                    <a:pt x="1835" y="0"/>
                  </a:lnTo>
                  <a:lnTo>
                    <a:pt x="1835" y="2860"/>
                  </a:lnTo>
                  <a:lnTo>
                    <a:pt x="0" y="28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1176"/>
              </a:schemeClr>
            </a:solidFill>
            <a:ln w="101600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506" name="Text Box 5"/>
          <p:cNvSpPr txBox="1">
            <a:spLocks noChangeArrowheads="1"/>
          </p:cNvSpPr>
          <p:nvPr/>
        </p:nvSpPr>
        <p:spPr bwMode="auto">
          <a:xfrm>
            <a:off x="971550" y="2060575"/>
            <a:ext cx="324485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defTabSz="777875"/>
            <a:r>
              <a:rPr lang="en-GB" sz="1600" b="1" i="1">
                <a:solidFill>
                  <a:srgbClr val="000000"/>
                </a:solidFill>
                <a:latin typeface="Franklin Gothic Book - 26"/>
              </a:rPr>
              <a:t>Girls…</a:t>
            </a:r>
          </a:p>
          <a:p>
            <a:pPr algn="ctr" defTabSz="777875"/>
            <a:endParaRPr lang="en-GB" sz="1600" b="1" i="1">
              <a:solidFill>
                <a:srgbClr val="000000"/>
              </a:solidFill>
              <a:latin typeface="Franklin Gothic Book - 26"/>
            </a:endParaRPr>
          </a:p>
        </p:txBody>
      </p:sp>
      <p:sp>
        <p:nvSpPr>
          <p:cNvPr id="21507" name="Text Box 6"/>
          <p:cNvSpPr txBox="1">
            <a:spLocks noChangeArrowheads="1"/>
          </p:cNvSpPr>
          <p:nvPr/>
        </p:nvSpPr>
        <p:spPr bwMode="auto">
          <a:xfrm>
            <a:off x="1042988" y="692150"/>
            <a:ext cx="3457575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defTabSz="777875"/>
            <a:endParaRPr lang="en-GB" b="1">
              <a:solidFill>
                <a:srgbClr val="000000"/>
              </a:solidFill>
              <a:latin typeface="Arial - 16"/>
            </a:endParaRPr>
          </a:p>
          <a:p>
            <a:pPr defTabSz="777875"/>
            <a:r>
              <a:rPr lang="en-GB" b="1">
                <a:solidFill>
                  <a:srgbClr val="000000"/>
                </a:solidFill>
                <a:latin typeface="Arial - 16"/>
              </a:rPr>
              <a:t>What gender stereotypes do you think this photo depicts ?</a:t>
            </a:r>
          </a:p>
        </p:txBody>
      </p:sp>
      <p:sp>
        <p:nvSpPr>
          <p:cNvPr id="21508" name="Freeform 7"/>
          <p:cNvSpPr>
            <a:spLocks/>
          </p:cNvSpPr>
          <p:nvPr/>
        </p:nvSpPr>
        <p:spPr bwMode="auto">
          <a:xfrm>
            <a:off x="971550" y="1700213"/>
            <a:ext cx="3455988" cy="4032250"/>
          </a:xfrm>
          <a:custGeom>
            <a:avLst/>
            <a:gdLst>
              <a:gd name="T0" fmla="*/ 821825247 w 2385"/>
              <a:gd name="T1" fmla="*/ 0 h 3081"/>
              <a:gd name="T2" fmla="*/ 2147483647 w 2385"/>
              <a:gd name="T3" fmla="*/ 0 h 3081"/>
              <a:gd name="T4" fmla="*/ 2147483647 w 2385"/>
              <a:gd name="T5" fmla="*/ 16456809 h 3081"/>
              <a:gd name="T6" fmla="*/ 2147483647 w 2385"/>
              <a:gd name="T7" fmla="*/ 59245562 h 3081"/>
              <a:gd name="T8" fmla="*/ 2147483647 w 2385"/>
              <a:gd name="T9" fmla="*/ 143176330 h 3081"/>
              <a:gd name="T10" fmla="*/ 2147483647 w 2385"/>
              <a:gd name="T11" fmla="*/ 185965109 h 3081"/>
              <a:gd name="T12" fmla="*/ 2147483647 w 2385"/>
              <a:gd name="T13" fmla="*/ 304456192 h 3081"/>
              <a:gd name="T14" fmla="*/ 2147483647 w 2385"/>
              <a:gd name="T15" fmla="*/ 439404161 h 3081"/>
              <a:gd name="T16" fmla="*/ 2147483647 w 2385"/>
              <a:gd name="T17" fmla="*/ 515106506 h 3081"/>
              <a:gd name="T18" fmla="*/ 2147483647 w 2385"/>
              <a:gd name="T19" fmla="*/ 666512506 h 3081"/>
              <a:gd name="T20" fmla="*/ 2147483647 w 2385"/>
              <a:gd name="T21" fmla="*/ 752088836 h 3081"/>
              <a:gd name="T22" fmla="*/ 2147483647 w 2385"/>
              <a:gd name="T23" fmla="*/ 793232155 h 3081"/>
              <a:gd name="T24" fmla="*/ 2147483647 w 2385"/>
              <a:gd name="T25" fmla="*/ 844249295 h 3081"/>
              <a:gd name="T26" fmla="*/ 2147483647 w 2385"/>
              <a:gd name="T27" fmla="*/ 2147483647 h 3081"/>
              <a:gd name="T28" fmla="*/ 2147483647 w 2385"/>
              <a:gd name="T29" fmla="*/ 2147483647 h 3081"/>
              <a:gd name="T30" fmla="*/ 2147483647 w 2385"/>
              <a:gd name="T31" fmla="*/ 2147483647 h 3081"/>
              <a:gd name="T32" fmla="*/ 2147483647 w 2385"/>
              <a:gd name="T33" fmla="*/ 2147483647 h 3081"/>
              <a:gd name="T34" fmla="*/ 2147483647 w 2385"/>
              <a:gd name="T35" fmla="*/ 2147483647 h 3081"/>
              <a:gd name="T36" fmla="*/ 2147483647 w 2385"/>
              <a:gd name="T37" fmla="*/ 2147483647 h 3081"/>
              <a:gd name="T38" fmla="*/ 2147483647 w 2385"/>
              <a:gd name="T39" fmla="*/ 2147483647 h 3081"/>
              <a:gd name="T40" fmla="*/ 2147483647 w 2385"/>
              <a:gd name="T41" fmla="*/ 2147483647 h 3081"/>
              <a:gd name="T42" fmla="*/ 2147483647 w 2385"/>
              <a:gd name="T43" fmla="*/ 2147483647 h 3081"/>
              <a:gd name="T44" fmla="*/ 2147483647 w 2385"/>
              <a:gd name="T45" fmla="*/ 2147483647 h 3081"/>
              <a:gd name="T46" fmla="*/ 2147483647 w 2385"/>
              <a:gd name="T47" fmla="*/ 2147483647 h 3081"/>
              <a:gd name="T48" fmla="*/ 2147483647 w 2385"/>
              <a:gd name="T49" fmla="*/ 2147483647 h 3081"/>
              <a:gd name="T50" fmla="*/ 2147483647 w 2385"/>
              <a:gd name="T51" fmla="*/ 2147483647 h 3081"/>
              <a:gd name="T52" fmla="*/ 2147483647 w 2385"/>
              <a:gd name="T53" fmla="*/ 2147483647 h 3081"/>
              <a:gd name="T54" fmla="*/ 821825247 w 2385"/>
              <a:gd name="T55" fmla="*/ 2147483647 h 3081"/>
              <a:gd name="T56" fmla="*/ 772143189 w 2385"/>
              <a:gd name="T57" fmla="*/ 2147483647 h 3081"/>
              <a:gd name="T58" fmla="*/ 732811258 w 2385"/>
              <a:gd name="T59" fmla="*/ 2147483647 h 3081"/>
              <a:gd name="T60" fmla="*/ 650007345 w 2385"/>
              <a:gd name="T61" fmla="*/ 2147483647 h 3081"/>
              <a:gd name="T62" fmla="*/ 500961172 w 2385"/>
              <a:gd name="T63" fmla="*/ 2147483647 h 3081"/>
              <a:gd name="T64" fmla="*/ 362265216 w 2385"/>
              <a:gd name="T65" fmla="*/ 2147483647 h 3081"/>
              <a:gd name="T66" fmla="*/ 296022955 w 2385"/>
              <a:gd name="T67" fmla="*/ 2147483647 h 3081"/>
              <a:gd name="T68" fmla="*/ 182168073 w 2385"/>
              <a:gd name="T69" fmla="*/ 2147483647 h 3081"/>
              <a:gd name="T70" fmla="*/ 99364161 w 2385"/>
              <a:gd name="T71" fmla="*/ 2147483647 h 3081"/>
              <a:gd name="T72" fmla="*/ 57962906 w 2385"/>
              <a:gd name="T73" fmla="*/ 2147483647 h 3081"/>
              <a:gd name="T74" fmla="*/ 16560209 w 2385"/>
              <a:gd name="T75" fmla="*/ 2147483647 h 3081"/>
              <a:gd name="T76" fmla="*/ 0 w 2385"/>
              <a:gd name="T77" fmla="*/ 2147483647 h 3081"/>
              <a:gd name="T78" fmla="*/ 0 w 2385"/>
              <a:gd name="T79" fmla="*/ 752088836 h 3081"/>
              <a:gd name="T80" fmla="*/ 16560209 w 2385"/>
              <a:gd name="T81" fmla="*/ 666512506 h 3081"/>
              <a:gd name="T82" fmla="*/ 57962906 w 2385"/>
              <a:gd name="T83" fmla="*/ 515106506 h 3081"/>
              <a:gd name="T84" fmla="*/ 140765393 w 2385"/>
              <a:gd name="T85" fmla="*/ 371930217 h 3081"/>
              <a:gd name="T86" fmla="*/ 182168073 w 2385"/>
              <a:gd name="T87" fmla="*/ 304456192 h 3081"/>
              <a:gd name="T88" fmla="*/ 296022955 w 2385"/>
              <a:gd name="T89" fmla="*/ 185965109 h 3081"/>
              <a:gd name="T90" fmla="*/ 428507567 w 2385"/>
              <a:gd name="T91" fmla="*/ 102034320 h 3081"/>
              <a:gd name="T92" fmla="*/ 500961172 w 2385"/>
              <a:gd name="T93" fmla="*/ 59245562 h 3081"/>
              <a:gd name="T94" fmla="*/ 650007345 w 2385"/>
              <a:gd name="T95" fmla="*/ 16456809 h 3081"/>
              <a:gd name="T96" fmla="*/ 732811258 w 2385"/>
              <a:gd name="T97" fmla="*/ 0 h 3081"/>
              <a:gd name="T98" fmla="*/ 821825247 w 2385"/>
              <a:gd name="T99" fmla="*/ 0 h 308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385"/>
              <a:gd name="T151" fmla="*/ 0 h 3081"/>
              <a:gd name="T152" fmla="*/ 2385 w 2385"/>
              <a:gd name="T153" fmla="*/ 3081 h 3081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385" h="3081">
                <a:moveTo>
                  <a:pt x="397" y="0"/>
                </a:moveTo>
                <a:lnTo>
                  <a:pt x="2026" y="0"/>
                </a:lnTo>
                <a:lnTo>
                  <a:pt x="2066" y="10"/>
                </a:lnTo>
                <a:lnTo>
                  <a:pt x="2137" y="36"/>
                </a:lnTo>
                <a:lnTo>
                  <a:pt x="2205" y="87"/>
                </a:lnTo>
                <a:lnTo>
                  <a:pt x="2237" y="113"/>
                </a:lnTo>
                <a:lnTo>
                  <a:pt x="2293" y="185"/>
                </a:lnTo>
                <a:lnTo>
                  <a:pt x="2332" y="267"/>
                </a:lnTo>
                <a:lnTo>
                  <a:pt x="2352" y="313"/>
                </a:lnTo>
                <a:lnTo>
                  <a:pt x="2372" y="405"/>
                </a:lnTo>
                <a:lnTo>
                  <a:pt x="2380" y="457"/>
                </a:lnTo>
                <a:lnTo>
                  <a:pt x="2380" y="482"/>
                </a:lnTo>
                <a:lnTo>
                  <a:pt x="2384" y="513"/>
                </a:lnTo>
                <a:lnTo>
                  <a:pt x="2384" y="2567"/>
                </a:lnTo>
                <a:lnTo>
                  <a:pt x="2380" y="2592"/>
                </a:lnTo>
                <a:lnTo>
                  <a:pt x="2380" y="2618"/>
                </a:lnTo>
                <a:lnTo>
                  <a:pt x="2372" y="2669"/>
                </a:lnTo>
                <a:lnTo>
                  <a:pt x="2352" y="2762"/>
                </a:lnTo>
                <a:lnTo>
                  <a:pt x="2313" y="2849"/>
                </a:lnTo>
                <a:lnTo>
                  <a:pt x="2293" y="2890"/>
                </a:lnTo>
                <a:lnTo>
                  <a:pt x="2237" y="2962"/>
                </a:lnTo>
                <a:lnTo>
                  <a:pt x="2173" y="3013"/>
                </a:lnTo>
                <a:lnTo>
                  <a:pt x="2137" y="3039"/>
                </a:lnTo>
                <a:lnTo>
                  <a:pt x="2066" y="3065"/>
                </a:lnTo>
                <a:lnTo>
                  <a:pt x="2026" y="3075"/>
                </a:lnTo>
                <a:lnTo>
                  <a:pt x="2007" y="3075"/>
                </a:lnTo>
                <a:lnTo>
                  <a:pt x="1987" y="3080"/>
                </a:lnTo>
                <a:lnTo>
                  <a:pt x="397" y="3080"/>
                </a:lnTo>
                <a:lnTo>
                  <a:pt x="373" y="3075"/>
                </a:lnTo>
                <a:lnTo>
                  <a:pt x="354" y="3075"/>
                </a:lnTo>
                <a:lnTo>
                  <a:pt x="314" y="3065"/>
                </a:lnTo>
                <a:lnTo>
                  <a:pt x="242" y="3039"/>
                </a:lnTo>
                <a:lnTo>
                  <a:pt x="175" y="2987"/>
                </a:lnTo>
                <a:lnTo>
                  <a:pt x="143" y="2962"/>
                </a:lnTo>
                <a:lnTo>
                  <a:pt x="88" y="2890"/>
                </a:lnTo>
                <a:lnTo>
                  <a:pt x="48" y="2808"/>
                </a:lnTo>
                <a:lnTo>
                  <a:pt x="28" y="2762"/>
                </a:lnTo>
                <a:lnTo>
                  <a:pt x="8" y="2669"/>
                </a:lnTo>
                <a:lnTo>
                  <a:pt x="0" y="2618"/>
                </a:lnTo>
                <a:lnTo>
                  <a:pt x="0" y="457"/>
                </a:lnTo>
                <a:lnTo>
                  <a:pt x="8" y="405"/>
                </a:lnTo>
                <a:lnTo>
                  <a:pt x="28" y="313"/>
                </a:lnTo>
                <a:lnTo>
                  <a:pt x="68" y="226"/>
                </a:lnTo>
                <a:lnTo>
                  <a:pt x="88" y="185"/>
                </a:lnTo>
                <a:lnTo>
                  <a:pt x="143" y="113"/>
                </a:lnTo>
                <a:lnTo>
                  <a:pt x="207" y="62"/>
                </a:lnTo>
                <a:lnTo>
                  <a:pt x="242" y="36"/>
                </a:lnTo>
                <a:lnTo>
                  <a:pt x="314" y="10"/>
                </a:lnTo>
                <a:lnTo>
                  <a:pt x="354" y="0"/>
                </a:lnTo>
                <a:lnTo>
                  <a:pt x="397" y="0"/>
                </a:lnTo>
                <a:close/>
              </a:path>
            </a:pathLst>
          </a:custGeom>
          <a:solidFill>
            <a:schemeClr val="accent1">
              <a:alpha val="1176"/>
            </a:schemeClr>
          </a:solidFill>
          <a:ln w="3810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9" name="Text Box 8"/>
          <p:cNvSpPr txBox="1">
            <a:spLocks noChangeArrowheads="1"/>
          </p:cNvSpPr>
          <p:nvPr/>
        </p:nvSpPr>
        <p:spPr bwMode="auto">
          <a:xfrm>
            <a:off x="971550" y="3716338"/>
            <a:ext cx="12795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defTabSz="777875"/>
            <a:r>
              <a:rPr lang="en-GB" sz="1600" b="1" i="1">
                <a:solidFill>
                  <a:srgbClr val="000000"/>
                </a:solidFill>
                <a:latin typeface="Franklin Gothic Book - 26"/>
              </a:rPr>
              <a:t>Boys…</a:t>
            </a:r>
          </a:p>
        </p:txBody>
      </p:sp>
      <p:grpSp>
        <p:nvGrpSpPr>
          <p:cNvPr id="21510" name="Group 9"/>
          <p:cNvGrpSpPr>
            <a:grpSpLocks/>
          </p:cNvGrpSpPr>
          <p:nvPr/>
        </p:nvGrpSpPr>
        <p:grpSpPr bwMode="auto">
          <a:xfrm>
            <a:off x="3554413" y="4535488"/>
            <a:ext cx="1150937" cy="779462"/>
            <a:chOff x="2488" y="3608"/>
            <a:chExt cx="805" cy="621"/>
          </a:xfrm>
        </p:grpSpPr>
        <p:sp>
          <p:nvSpPr>
            <p:cNvPr id="21511" name="Freeform 10"/>
            <p:cNvSpPr>
              <a:spLocks/>
            </p:cNvSpPr>
            <p:nvPr/>
          </p:nvSpPr>
          <p:spPr bwMode="auto">
            <a:xfrm>
              <a:off x="3194" y="3614"/>
              <a:ext cx="93" cy="105"/>
            </a:xfrm>
            <a:custGeom>
              <a:avLst/>
              <a:gdLst>
                <a:gd name="T0" fmla="*/ 63 w 93"/>
                <a:gd name="T1" fmla="*/ 31 h 105"/>
                <a:gd name="T2" fmla="*/ 58 w 93"/>
                <a:gd name="T3" fmla="*/ 26 h 105"/>
                <a:gd name="T4" fmla="*/ 52 w 93"/>
                <a:gd name="T5" fmla="*/ 22 h 105"/>
                <a:gd name="T6" fmla="*/ 45 w 93"/>
                <a:gd name="T7" fmla="*/ 19 h 105"/>
                <a:gd name="T8" fmla="*/ 37 w 93"/>
                <a:gd name="T9" fmla="*/ 16 h 105"/>
                <a:gd name="T10" fmla="*/ 27 w 93"/>
                <a:gd name="T11" fmla="*/ 13 h 105"/>
                <a:gd name="T12" fmla="*/ 21 w 93"/>
                <a:gd name="T13" fmla="*/ 12 h 105"/>
                <a:gd name="T14" fmla="*/ 15 w 93"/>
                <a:gd name="T15" fmla="*/ 10 h 105"/>
                <a:gd name="T16" fmla="*/ 8 w 93"/>
                <a:gd name="T17" fmla="*/ 8 h 105"/>
                <a:gd name="T18" fmla="*/ 0 w 93"/>
                <a:gd name="T19" fmla="*/ 5 h 105"/>
                <a:gd name="T20" fmla="*/ 9 w 93"/>
                <a:gd name="T21" fmla="*/ 3 h 105"/>
                <a:gd name="T22" fmla="*/ 18 w 93"/>
                <a:gd name="T23" fmla="*/ 1 h 105"/>
                <a:gd name="T24" fmla="*/ 26 w 93"/>
                <a:gd name="T25" fmla="*/ 0 h 105"/>
                <a:gd name="T26" fmla="*/ 34 w 93"/>
                <a:gd name="T27" fmla="*/ 0 h 105"/>
                <a:gd name="T28" fmla="*/ 41 w 93"/>
                <a:gd name="T29" fmla="*/ 0 h 105"/>
                <a:gd name="T30" fmla="*/ 47 w 93"/>
                <a:gd name="T31" fmla="*/ 1 h 105"/>
                <a:gd name="T32" fmla="*/ 53 w 93"/>
                <a:gd name="T33" fmla="*/ 3 h 105"/>
                <a:gd name="T34" fmla="*/ 59 w 93"/>
                <a:gd name="T35" fmla="*/ 6 h 105"/>
                <a:gd name="T36" fmla="*/ 64 w 93"/>
                <a:gd name="T37" fmla="*/ 9 h 105"/>
                <a:gd name="T38" fmla="*/ 68 w 93"/>
                <a:gd name="T39" fmla="*/ 12 h 105"/>
                <a:gd name="T40" fmla="*/ 73 w 93"/>
                <a:gd name="T41" fmla="*/ 16 h 105"/>
                <a:gd name="T42" fmla="*/ 76 w 93"/>
                <a:gd name="T43" fmla="*/ 21 h 105"/>
                <a:gd name="T44" fmla="*/ 80 w 93"/>
                <a:gd name="T45" fmla="*/ 25 h 105"/>
                <a:gd name="T46" fmla="*/ 83 w 93"/>
                <a:gd name="T47" fmla="*/ 30 h 105"/>
                <a:gd name="T48" fmla="*/ 87 w 93"/>
                <a:gd name="T49" fmla="*/ 41 h 105"/>
                <a:gd name="T50" fmla="*/ 90 w 93"/>
                <a:gd name="T51" fmla="*/ 52 h 105"/>
                <a:gd name="T52" fmla="*/ 92 w 93"/>
                <a:gd name="T53" fmla="*/ 63 h 105"/>
                <a:gd name="T54" fmla="*/ 92 w 93"/>
                <a:gd name="T55" fmla="*/ 73 h 105"/>
                <a:gd name="T56" fmla="*/ 91 w 93"/>
                <a:gd name="T57" fmla="*/ 83 h 105"/>
                <a:gd name="T58" fmla="*/ 90 w 93"/>
                <a:gd name="T59" fmla="*/ 87 h 105"/>
                <a:gd name="T60" fmla="*/ 89 w 93"/>
                <a:gd name="T61" fmla="*/ 91 h 105"/>
                <a:gd name="T62" fmla="*/ 88 w 93"/>
                <a:gd name="T63" fmla="*/ 95 h 105"/>
                <a:gd name="T64" fmla="*/ 86 w 93"/>
                <a:gd name="T65" fmla="*/ 98 h 105"/>
                <a:gd name="T66" fmla="*/ 84 w 93"/>
                <a:gd name="T67" fmla="*/ 100 h 105"/>
                <a:gd name="T68" fmla="*/ 82 w 93"/>
                <a:gd name="T69" fmla="*/ 102 h 105"/>
                <a:gd name="T70" fmla="*/ 79 w 93"/>
                <a:gd name="T71" fmla="*/ 104 h 105"/>
                <a:gd name="T72" fmla="*/ 77 w 93"/>
                <a:gd name="T73" fmla="*/ 104 h 105"/>
                <a:gd name="T74" fmla="*/ 78 w 93"/>
                <a:gd name="T75" fmla="*/ 97 h 105"/>
                <a:gd name="T76" fmla="*/ 80 w 93"/>
                <a:gd name="T77" fmla="*/ 88 h 105"/>
                <a:gd name="T78" fmla="*/ 80 w 93"/>
                <a:gd name="T79" fmla="*/ 80 h 105"/>
                <a:gd name="T80" fmla="*/ 80 w 93"/>
                <a:gd name="T81" fmla="*/ 71 h 105"/>
                <a:gd name="T82" fmla="*/ 78 w 93"/>
                <a:gd name="T83" fmla="*/ 62 h 105"/>
                <a:gd name="T84" fmla="*/ 76 w 93"/>
                <a:gd name="T85" fmla="*/ 53 h 105"/>
                <a:gd name="T86" fmla="*/ 73 w 93"/>
                <a:gd name="T87" fmla="*/ 45 h 105"/>
                <a:gd name="T88" fmla="*/ 69 w 93"/>
                <a:gd name="T89" fmla="*/ 38 h 105"/>
                <a:gd name="T90" fmla="*/ 63 w 93"/>
                <a:gd name="T91" fmla="*/ 31 h 1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"/>
                <a:gd name="T139" fmla="*/ 0 h 105"/>
                <a:gd name="T140" fmla="*/ 93 w 93"/>
                <a:gd name="T141" fmla="*/ 105 h 10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" h="105">
                  <a:moveTo>
                    <a:pt x="63" y="31"/>
                  </a:moveTo>
                  <a:lnTo>
                    <a:pt x="58" y="26"/>
                  </a:lnTo>
                  <a:lnTo>
                    <a:pt x="52" y="22"/>
                  </a:lnTo>
                  <a:lnTo>
                    <a:pt x="45" y="19"/>
                  </a:lnTo>
                  <a:lnTo>
                    <a:pt x="37" y="16"/>
                  </a:lnTo>
                  <a:lnTo>
                    <a:pt x="27" y="13"/>
                  </a:lnTo>
                  <a:lnTo>
                    <a:pt x="21" y="12"/>
                  </a:lnTo>
                  <a:lnTo>
                    <a:pt x="15" y="10"/>
                  </a:lnTo>
                  <a:lnTo>
                    <a:pt x="8" y="8"/>
                  </a:lnTo>
                  <a:lnTo>
                    <a:pt x="0" y="5"/>
                  </a:lnTo>
                  <a:lnTo>
                    <a:pt x="9" y="3"/>
                  </a:lnTo>
                  <a:lnTo>
                    <a:pt x="18" y="1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7" y="1"/>
                  </a:lnTo>
                  <a:lnTo>
                    <a:pt x="53" y="3"/>
                  </a:lnTo>
                  <a:lnTo>
                    <a:pt x="59" y="6"/>
                  </a:lnTo>
                  <a:lnTo>
                    <a:pt x="64" y="9"/>
                  </a:lnTo>
                  <a:lnTo>
                    <a:pt x="68" y="12"/>
                  </a:lnTo>
                  <a:lnTo>
                    <a:pt x="73" y="16"/>
                  </a:lnTo>
                  <a:lnTo>
                    <a:pt x="76" y="21"/>
                  </a:lnTo>
                  <a:lnTo>
                    <a:pt x="80" y="25"/>
                  </a:lnTo>
                  <a:lnTo>
                    <a:pt x="83" y="30"/>
                  </a:lnTo>
                  <a:lnTo>
                    <a:pt x="87" y="41"/>
                  </a:lnTo>
                  <a:lnTo>
                    <a:pt x="90" y="52"/>
                  </a:lnTo>
                  <a:lnTo>
                    <a:pt x="92" y="63"/>
                  </a:lnTo>
                  <a:lnTo>
                    <a:pt x="92" y="73"/>
                  </a:lnTo>
                  <a:lnTo>
                    <a:pt x="91" y="83"/>
                  </a:lnTo>
                  <a:lnTo>
                    <a:pt x="90" y="87"/>
                  </a:lnTo>
                  <a:lnTo>
                    <a:pt x="89" y="91"/>
                  </a:lnTo>
                  <a:lnTo>
                    <a:pt x="88" y="95"/>
                  </a:lnTo>
                  <a:lnTo>
                    <a:pt x="86" y="98"/>
                  </a:lnTo>
                  <a:lnTo>
                    <a:pt x="84" y="100"/>
                  </a:lnTo>
                  <a:lnTo>
                    <a:pt x="82" y="102"/>
                  </a:lnTo>
                  <a:lnTo>
                    <a:pt x="79" y="104"/>
                  </a:lnTo>
                  <a:lnTo>
                    <a:pt x="77" y="104"/>
                  </a:lnTo>
                  <a:lnTo>
                    <a:pt x="78" y="97"/>
                  </a:lnTo>
                  <a:lnTo>
                    <a:pt x="80" y="88"/>
                  </a:lnTo>
                  <a:lnTo>
                    <a:pt x="80" y="80"/>
                  </a:lnTo>
                  <a:lnTo>
                    <a:pt x="80" y="71"/>
                  </a:lnTo>
                  <a:lnTo>
                    <a:pt x="78" y="62"/>
                  </a:lnTo>
                  <a:lnTo>
                    <a:pt x="76" y="53"/>
                  </a:lnTo>
                  <a:lnTo>
                    <a:pt x="73" y="45"/>
                  </a:lnTo>
                  <a:lnTo>
                    <a:pt x="69" y="38"/>
                  </a:lnTo>
                  <a:lnTo>
                    <a:pt x="63" y="31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2" name="Freeform 11"/>
            <p:cNvSpPr>
              <a:spLocks/>
            </p:cNvSpPr>
            <p:nvPr/>
          </p:nvSpPr>
          <p:spPr bwMode="auto">
            <a:xfrm>
              <a:off x="3149" y="3624"/>
              <a:ext cx="126" cy="122"/>
            </a:xfrm>
            <a:custGeom>
              <a:avLst/>
              <a:gdLst>
                <a:gd name="T0" fmla="*/ 56 w 126"/>
                <a:gd name="T1" fmla="*/ 1 h 122"/>
                <a:gd name="T2" fmla="*/ 67 w 126"/>
                <a:gd name="T3" fmla="*/ 2 h 122"/>
                <a:gd name="T4" fmla="*/ 77 w 126"/>
                <a:gd name="T5" fmla="*/ 5 h 122"/>
                <a:gd name="T6" fmla="*/ 87 w 126"/>
                <a:gd name="T7" fmla="*/ 8 h 122"/>
                <a:gd name="T8" fmla="*/ 95 w 126"/>
                <a:gd name="T9" fmla="*/ 11 h 122"/>
                <a:gd name="T10" fmla="*/ 102 w 126"/>
                <a:gd name="T11" fmla="*/ 16 h 122"/>
                <a:gd name="T12" fmla="*/ 108 w 126"/>
                <a:gd name="T13" fmla="*/ 21 h 122"/>
                <a:gd name="T14" fmla="*/ 113 w 126"/>
                <a:gd name="T15" fmla="*/ 26 h 122"/>
                <a:gd name="T16" fmla="*/ 117 w 126"/>
                <a:gd name="T17" fmla="*/ 32 h 122"/>
                <a:gd name="T18" fmla="*/ 120 w 126"/>
                <a:gd name="T19" fmla="*/ 39 h 122"/>
                <a:gd name="T20" fmla="*/ 123 w 126"/>
                <a:gd name="T21" fmla="*/ 46 h 122"/>
                <a:gd name="T22" fmla="*/ 124 w 126"/>
                <a:gd name="T23" fmla="*/ 54 h 122"/>
                <a:gd name="T24" fmla="*/ 125 w 126"/>
                <a:gd name="T25" fmla="*/ 62 h 122"/>
                <a:gd name="T26" fmla="*/ 125 w 126"/>
                <a:gd name="T27" fmla="*/ 70 h 122"/>
                <a:gd name="T28" fmla="*/ 124 w 126"/>
                <a:gd name="T29" fmla="*/ 79 h 122"/>
                <a:gd name="T30" fmla="*/ 123 w 126"/>
                <a:gd name="T31" fmla="*/ 88 h 122"/>
                <a:gd name="T32" fmla="*/ 119 w 126"/>
                <a:gd name="T33" fmla="*/ 92 h 122"/>
                <a:gd name="T34" fmla="*/ 116 w 126"/>
                <a:gd name="T35" fmla="*/ 97 h 122"/>
                <a:gd name="T36" fmla="*/ 108 w 126"/>
                <a:gd name="T37" fmla="*/ 104 h 122"/>
                <a:gd name="T38" fmla="*/ 104 w 126"/>
                <a:gd name="T39" fmla="*/ 108 h 122"/>
                <a:gd name="T40" fmla="*/ 99 w 126"/>
                <a:gd name="T41" fmla="*/ 112 h 122"/>
                <a:gd name="T42" fmla="*/ 93 w 126"/>
                <a:gd name="T43" fmla="*/ 116 h 122"/>
                <a:gd name="T44" fmla="*/ 86 w 126"/>
                <a:gd name="T45" fmla="*/ 121 h 122"/>
                <a:gd name="T46" fmla="*/ 84 w 126"/>
                <a:gd name="T47" fmla="*/ 106 h 122"/>
                <a:gd name="T48" fmla="*/ 82 w 126"/>
                <a:gd name="T49" fmla="*/ 98 h 122"/>
                <a:gd name="T50" fmla="*/ 80 w 126"/>
                <a:gd name="T51" fmla="*/ 91 h 122"/>
                <a:gd name="T52" fmla="*/ 77 w 126"/>
                <a:gd name="T53" fmla="*/ 84 h 122"/>
                <a:gd name="T54" fmla="*/ 73 w 126"/>
                <a:gd name="T55" fmla="*/ 77 h 122"/>
                <a:gd name="T56" fmla="*/ 69 w 126"/>
                <a:gd name="T57" fmla="*/ 70 h 122"/>
                <a:gd name="T58" fmla="*/ 64 w 126"/>
                <a:gd name="T59" fmla="*/ 64 h 122"/>
                <a:gd name="T60" fmla="*/ 59 w 126"/>
                <a:gd name="T61" fmla="*/ 58 h 122"/>
                <a:gd name="T62" fmla="*/ 53 w 126"/>
                <a:gd name="T63" fmla="*/ 52 h 122"/>
                <a:gd name="T64" fmla="*/ 46 w 126"/>
                <a:gd name="T65" fmla="*/ 47 h 122"/>
                <a:gd name="T66" fmla="*/ 38 w 126"/>
                <a:gd name="T67" fmla="*/ 42 h 122"/>
                <a:gd name="T68" fmla="*/ 30 w 126"/>
                <a:gd name="T69" fmla="*/ 38 h 122"/>
                <a:gd name="T70" fmla="*/ 21 w 126"/>
                <a:gd name="T71" fmla="*/ 34 h 122"/>
                <a:gd name="T72" fmla="*/ 11 w 126"/>
                <a:gd name="T73" fmla="*/ 31 h 122"/>
                <a:gd name="T74" fmla="*/ 0 w 126"/>
                <a:gd name="T75" fmla="*/ 28 h 122"/>
                <a:gd name="T76" fmla="*/ 8 w 126"/>
                <a:gd name="T77" fmla="*/ 21 h 122"/>
                <a:gd name="T78" fmla="*/ 17 w 126"/>
                <a:gd name="T79" fmla="*/ 15 h 122"/>
                <a:gd name="T80" fmla="*/ 22 w 126"/>
                <a:gd name="T81" fmla="*/ 11 h 122"/>
                <a:gd name="T82" fmla="*/ 29 w 126"/>
                <a:gd name="T83" fmla="*/ 8 h 122"/>
                <a:gd name="T84" fmla="*/ 35 w 126"/>
                <a:gd name="T85" fmla="*/ 4 h 122"/>
                <a:gd name="T86" fmla="*/ 43 w 126"/>
                <a:gd name="T87" fmla="*/ 0 h 122"/>
                <a:gd name="T88" fmla="*/ 56 w 126"/>
                <a:gd name="T89" fmla="*/ 1 h 1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6"/>
                <a:gd name="T136" fmla="*/ 0 h 122"/>
                <a:gd name="T137" fmla="*/ 126 w 126"/>
                <a:gd name="T138" fmla="*/ 122 h 1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6" h="122">
                  <a:moveTo>
                    <a:pt x="56" y="1"/>
                  </a:moveTo>
                  <a:lnTo>
                    <a:pt x="67" y="2"/>
                  </a:lnTo>
                  <a:lnTo>
                    <a:pt x="77" y="5"/>
                  </a:lnTo>
                  <a:lnTo>
                    <a:pt x="87" y="8"/>
                  </a:lnTo>
                  <a:lnTo>
                    <a:pt x="95" y="11"/>
                  </a:lnTo>
                  <a:lnTo>
                    <a:pt x="102" y="16"/>
                  </a:lnTo>
                  <a:lnTo>
                    <a:pt x="108" y="21"/>
                  </a:lnTo>
                  <a:lnTo>
                    <a:pt x="113" y="26"/>
                  </a:lnTo>
                  <a:lnTo>
                    <a:pt x="117" y="32"/>
                  </a:lnTo>
                  <a:lnTo>
                    <a:pt x="120" y="39"/>
                  </a:lnTo>
                  <a:lnTo>
                    <a:pt x="123" y="46"/>
                  </a:lnTo>
                  <a:lnTo>
                    <a:pt x="124" y="54"/>
                  </a:lnTo>
                  <a:lnTo>
                    <a:pt x="125" y="62"/>
                  </a:lnTo>
                  <a:lnTo>
                    <a:pt x="125" y="70"/>
                  </a:lnTo>
                  <a:lnTo>
                    <a:pt x="124" y="79"/>
                  </a:lnTo>
                  <a:lnTo>
                    <a:pt x="123" y="88"/>
                  </a:lnTo>
                  <a:lnTo>
                    <a:pt x="119" y="92"/>
                  </a:lnTo>
                  <a:lnTo>
                    <a:pt x="116" y="97"/>
                  </a:lnTo>
                  <a:lnTo>
                    <a:pt x="108" y="104"/>
                  </a:lnTo>
                  <a:lnTo>
                    <a:pt x="104" y="108"/>
                  </a:lnTo>
                  <a:lnTo>
                    <a:pt x="99" y="112"/>
                  </a:lnTo>
                  <a:lnTo>
                    <a:pt x="93" y="116"/>
                  </a:lnTo>
                  <a:lnTo>
                    <a:pt x="86" y="121"/>
                  </a:lnTo>
                  <a:lnTo>
                    <a:pt x="84" y="106"/>
                  </a:lnTo>
                  <a:lnTo>
                    <a:pt x="82" y="98"/>
                  </a:lnTo>
                  <a:lnTo>
                    <a:pt x="80" y="91"/>
                  </a:lnTo>
                  <a:lnTo>
                    <a:pt x="77" y="84"/>
                  </a:lnTo>
                  <a:lnTo>
                    <a:pt x="73" y="77"/>
                  </a:lnTo>
                  <a:lnTo>
                    <a:pt x="69" y="70"/>
                  </a:lnTo>
                  <a:lnTo>
                    <a:pt x="64" y="64"/>
                  </a:lnTo>
                  <a:lnTo>
                    <a:pt x="59" y="58"/>
                  </a:lnTo>
                  <a:lnTo>
                    <a:pt x="53" y="52"/>
                  </a:lnTo>
                  <a:lnTo>
                    <a:pt x="46" y="47"/>
                  </a:lnTo>
                  <a:lnTo>
                    <a:pt x="38" y="42"/>
                  </a:lnTo>
                  <a:lnTo>
                    <a:pt x="30" y="38"/>
                  </a:lnTo>
                  <a:lnTo>
                    <a:pt x="21" y="34"/>
                  </a:lnTo>
                  <a:lnTo>
                    <a:pt x="11" y="31"/>
                  </a:lnTo>
                  <a:lnTo>
                    <a:pt x="0" y="28"/>
                  </a:lnTo>
                  <a:lnTo>
                    <a:pt x="8" y="21"/>
                  </a:lnTo>
                  <a:lnTo>
                    <a:pt x="17" y="15"/>
                  </a:lnTo>
                  <a:lnTo>
                    <a:pt x="22" y="11"/>
                  </a:lnTo>
                  <a:lnTo>
                    <a:pt x="29" y="8"/>
                  </a:lnTo>
                  <a:lnTo>
                    <a:pt x="35" y="4"/>
                  </a:lnTo>
                  <a:lnTo>
                    <a:pt x="43" y="0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FF9900"/>
            </a:solidFill>
            <a:ln w="0" cap="flat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3" name="Freeform 12"/>
            <p:cNvSpPr>
              <a:spLocks/>
            </p:cNvSpPr>
            <p:nvPr/>
          </p:nvSpPr>
          <p:spPr bwMode="auto">
            <a:xfrm>
              <a:off x="2614" y="3668"/>
              <a:ext cx="612" cy="473"/>
            </a:xfrm>
            <a:custGeom>
              <a:avLst/>
              <a:gdLst>
                <a:gd name="T0" fmla="*/ 596 w 612"/>
                <a:gd name="T1" fmla="*/ 46 h 473"/>
                <a:gd name="T2" fmla="*/ 564 w 612"/>
                <a:gd name="T3" fmla="*/ 71 h 473"/>
                <a:gd name="T4" fmla="*/ 531 w 612"/>
                <a:gd name="T5" fmla="*/ 96 h 473"/>
                <a:gd name="T6" fmla="*/ 477 w 612"/>
                <a:gd name="T7" fmla="*/ 137 h 473"/>
                <a:gd name="T8" fmla="*/ 402 w 612"/>
                <a:gd name="T9" fmla="*/ 193 h 473"/>
                <a:gd name="T10" fmla="*/ 323 w 612"/>
                <a:gd name="T11" fmla="*/ 251 h 473"/>
                <a:gd name="T12" fmla="*/ 204 w 612"/>
                <a:gd name="T13" fmla="*/ 337 h 473"/>
                <a:gd name="T14" fmla="*/ 128 w 612"/>
                <a:gd name="T15" fmla="*/ 393 h 473"/>
                <a:gd name="T16" fmla="*/ 73 w 612"/>
                <a:gd name="T17" fmla="*/ 433 h 473"/>
                <a:gd name="T18" fmla="*/ 39 w 612"/>
                <a:gd name="T19" fmla="*/ 459 h 473"/>
                <a:gd name="T20" fmla="*/ 21 w 612"/>
                <a:gd name="T21" fmla="*/ 472 h 473"/>
                <a:gd name="T22" fmla="*/ 17 w 612"/>
                <a:gd name="T23" fmla="*/ 471 h 473"/>
                <a:gd name="T24" fmla="*/ 10 w 612"/>
                <a:gd name="T25" fmla="*/ 468 h 473"/>
                <a:gd name="T26" fmla="*/ 4 w 612"/>
                <a:gd name="T27" fmla="*/ 460 h 473"/>
                <a:gd name="T28" fmla="*/ 1 w 612"/>
                <a:gd name="T29" fmla="*/ 454 h 473"/>
                <a:gd name="T30" fmla="*/ 0 w 612"/>
                <a:gd name="T31" fmla="*/ 446 h 473"/>
                <a:gd name="T32" fmla="*/ 1 w 612"/>
                <a:gd name="T33" fmla="*/ 438 h 473"/>
                <a:gd name="T34" fmla="*/ 17 w 612"/>
                <a:gd name="T35" fmla="*/ 422 h 473"/>
                <a:gd name="T36" fmla="*/ 48 w 612"/>
                <a:gd name="T37" fmla="*/ 398 h 473"/>
                <a:gd name="T38" fmla="*/ 81 w 612"/>
                <a:gd name="T39" fmla="*/ 372 h 473"/>
                <a:gd name="T40" fmla="*/ 116 w 612"/>
                <a:gd name="T41" fmla="*/ 345 h 473"/>
                <a:gd name="T42" fmla="*/ 171 w 612"/>
                <a:gd name="T43" fmla="*/ 303 h 473"/>
                <a:gd name="T44" fmla="*/ 248 w 612"/>
                <a:gd name="T45" fmla="*/ 244 h 473"/>
                <a:gd name="T46" fmla="*/ 326 w 612"/>
                <a:gd name="T47" fmla="*/ 184 h 473"/>
                <a:gd name="T48" fmla="*/ 404 w 612"/>
                <a:gd name="T49" fmla="*/ 125 h 473"/>
                <a:gd name="T50" fmla="*/ 460 w 612"/>
                <a:gd name="T51" fmla="*/ 84 h 473"/>
                <a:gd name="T52" fmla="*/ 496 w 612"/>
                <a:gd name="T53" fmla="*/ 58 h 473"/>
                <a:gd name="T54" fmla="*/ 530 w 612"/>
                <a:gd name="T55" fmla="*/ 33 h 473"/>
                <a:gd name="T56" fmla="*/ 562 w 612"/>
                <a:gd name="T57" fmla="*/ 10 h 473"/>
                <a:gd name="T58" fmla="*/ 583 w 612"/>
                <a:gd name="T59" fmla="*/ 2 h 473"/>
                <a:gd name="T60" fmla="*/ 593 w 612"/>
                <a:gd name="T61" fmla="*/ 8 h 473"/>
                <a:gd name="T62" fmla="*/ 602 w 612"/>
                <a:gd name="T63" fmla="*/ 16 h 473"/>
                <a:gd name="T64" fmla="*/ 607 w 612"/>
                <a:gd name="T65" fmla="*/ 24 h 473"/>
                <a:gd name="T66" fmla="*/ 611 w 612"/>
                <a:gd name="T67" fmla="*/ 33 h 4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12"/>
                <a:gd name="T103" fmla="*/ 0 h 473"/>
                <a:gd name="T104" fmla="*/ 612 w 612"/>
                <a:gd name="T105" fmla="*/ 473 h 47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12" h="473">
                  <a:moveTo>
                    <a:pt x="611" y="33"/>
                  </a:moveTo>
                  <a:lnTo>
                    <a:pt x="596" y="46"/>
                  </a:lnTo>
                  <a:lnTo>
                    <a:pt x="581" y="58"/>
                  </a:lnTo>
                  <a:lnTo>
                    <a:pt x="564" y="71"/>
                  </a:lnTo>
                  <a:lnTo>
                    <a:pt x="548" y="83"/>
                  </a:lnTo>
                  <a:lnTo>
                    <a:pt x="531" y="96"/>
                  </a:lnTo>
                  <a:lnTo>
                    <a:pt x="514" y="110"/>
                  </a:lnTo>
                  <a:lnTo>
                    <a:pt x="477" y="137"/>
                  </a:lnTo>
                  <a:lnTo>
                    <a:pt x="440" y="165"/>
                  </a:lnTo>
                  <a:lnTo>
                    <a:pt x="402" y="193"/>
                  </a:lnTo>
                  <a:lnTo>
                    <a:pt x="362" y="222"/>
                  </a:lnTo>
                  <a:lnTo>
                    <a:pt x="323" y="251"/>
                  </a:lnTo>
                  <a:lnTo>
                    <a:pt x="243" y="308"/>
                  </a:lnTo>
                  <a:lnTo>
                    <a:pt x="204" y="337"/>
                  </a:lnTo>
                  <a:lnTo>
                    <a:pt x="165" y="365"/>
                  </a:lnTo>
                  <a:lnTo>
                    <a:pt x="128" y="393"/>
                  </a:lnTo>
                  <a:lnTo>
                    <a:pt x="91" y="420"/>
                  </a:lnTo>
                  <a:lnTo>
                    <a:pt x="73" y="433"/>
                  </a:lnTo>
                  <a:lnTo>
                    <a:pt x="56" y="446"/>
                  </a:lnTo>
                  <a:lnTo>
                    <a:pt x="39" y="459"/>
                  </a:lnTo>
                  <a:lnTo>
                    <a:pt x="23" y="471"/>
                  </a:lnTo>
                  <a:lnTo>
                    <a:pt x="21" y="472"/>
                  </a:lnTo>
                  <a:lnTo>
                    <a:pt x="19" y="472"/>
                  </a:lnTo>
                  <a:lnTo>
                    <a:pt x="17" y="471"/>
                  </a:lnTo>
                  <a:lnTo>
                    <a:pt x="15" y="471"/>
                  </a:lnTo>
                  <a:lnTo>
                    <a:pt x="10" y="468"/>
                  </a:lnTo>
                  <a:lnTo>
                    <a:pt x="6" y="463"/>
                  </a:lnTo>
                  <a:lnTo>
                    <a:pt x="4" y="460"/>
                  </a:lnTo>
                  <a:lnTo>
                    <a:pt x="2" y="457"/>
                  </a:lnTo>
                  <a:lnTo>
                    <a:pt x="1" y="454"/>
                  </a:lnTo>
                  <a:lnTo>
                    <a:pt x="0" y="450"/>
                  </a:lnTo>
                  <a:lnTo>
                    <a:pt x="0" y="446"/>
                  </a:lnTo>
                  <a:lnTo>
                    <a:pt x="0" y="442"/>
                  </a:lnTo>
                  <a:lnTo>
                    <a:pt x="1" y="438"/>
                  </a:lnTo>
                  <a:lnTo>
                    <a:pt x="2" y="433"/>
                  </a:lnTo>
                  <a:lnTo>
                    <a:pt x="17" y="422"/>
                  </a:lnTo>
                  <a:lnTo>
                    <a:pt x="32" y="410"/>
                  </a:lnTo>
                  <a:lnTo>
                    <a:pt x="48" y="398"/>
                  </a:lnTo>
                  <a:lnTo>
                    <a:pt x="64" y="385"/>
                  </a:lnTo>
                  <a:lnTo>
                    <a:pt x="81" y="372"/>
                  </a:lnTo>
                  <a:lnTo>
                    <a:pt x="98" y="359"/>
                  </a:lnTo>
                  <a:lnTo>
                    <a:pt x="116" y="345"/>
                  </a:lnTo>
                  <a:lnTo>
                    <a:pt x="134" y="331"/>
                  </a:lnTo>
                  <a:lnTo>
                    <a:pt x="171" y="303"/>
                  </a:lnTo>
                  <a:lnTo>
                    <a:pt x="209" y="273"/>
                  </a:lnTo>
                  <a:lnTo>
                    <a:pt x="248" y="244"/>
                  </a:lnTo>
                  <a:lnTo>
                    <a:pt x="287" y="214"/>
                  </a:lnTo>
                  <a:lnTo>
                    <a:pt x="326" y="184"/>
                  </a:lnTo>
                  <a:lnTo>
                    <a:pt x="365" y="154"/>
                  </a:lnTo>
                  <a:lnTo>
                    <a:pt x="404" y="125"/>
                  </a:lnTo>
                  <a:lnTo>
                    <a:pt x="441" y="97"/>
                  </a:lnTo>
                  <a:lnTo>
                    <a:pt x="460" y="84"/>
                  </a:lnTo>
                  <a:lnTo>
                    <a:pt x="478" y="71"/>
                  </a:lnTo>
                  <a:lnTo>
                    <a:pt x="496" y="58"/>
                  </a:lnTo>
                  <a:lnTo>
                    <a:pt x="513" y="45"/>
                  </a:lnTo>
                  <a:lnTo>
                    <a:pt x="530" y="33"/>
                  </a:lnTo>
                  <a:lnTo>
                    <a:pt x="547" y="21"/>
                  </a:lnTo>
                  <a:lnTo>
                    <a:pt x="562" y="10"/>
                  </a:lnTo>
                  <a:lnTo>
                    <a:pt x="578" y="0"/>
                  </a:lnTo>
                  <a:lnTo>
                    <a:pt x="583" y="2"/>
                  </a:lnTo>
                  <a:lnTo>
                    <a:pt x="587" y="4"/>
                  </a:lnTo>
                  <a:lnTo>
                    <a:pt x="593" y="8"/>
                  </a:lnTo>
                  <a:lnTo>
                    <a:pt x="598" y="12"/>
                  </a:lnTo>
                  <a:lnTo>
                    <a:pt x="602" y="16"/>
                  </a:lnTo>
                  <a:lnTo>
                    <a:pt x="604" y="20"/>
                  </a:lnTo>
                  <a:lnTo>
                    <a:pt x="607" y="24"/>
                  </a:lnTo>
                  <a:lnTo>
                    <a:pt x="609" y="29"/>
                  </a:lnTo>
                  <a:lnTo>
                    <a:pt x="611" y="33"/>
                  </a:lnTo>
                  <a:close/>
                </a:path>
              </a:pathLst>
            </a:custGeom>
            <a:solidFill>
              <a:srgbClr val="FFFF00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4" name="Freeform 13"/>
            <p:cNvSpPr>
              <a:spLocks/>
            </p:cNvSpPr>
            <p:nvPr/>
          </p:nvSpPr>
          <p:spPr bwMode="auto">
            <a:xfrm>
              <a:off x="2569" y="3653"/>
              <a:ext cx="614" cy="454"/>
            </a:xfrm>
            <a:custGeom>
              <a:avLst/>
              <a:gdLst>
                <a:gd name="T0" fmla="*/ 596 w 614"/>
                <a:gd name="T1" fmla="*/ 36 h 454"/>
                <a:gd name="T2" fmla="*/ 548 w 614"/>
                <a:gd name="T3" fmla="*/ 73 h 454"/>
                <a:gd name="T4" fmla="*/ 481 w 614"/>
                <a:gd name="T5" fmla="*/ 125 h 454"/>
                <a:gd name="T6" fmla="*/ 409 w 614"/>
                <a:gd name="T7" fmla="*/ 179 h 454"/>
                <a:gd name="T8" fmla="*/ 335 w 614"/>
                <a:gd name="T9" fmla="*/ 235 h 454"/>
                <a:gd name="T10" fmla="*/ 223 w 614"/>
                <a:gd name="T11" fmla="*/ 318 h 454"/>
                <a:gd name="T12" fmla="*/ 150 w 614"/>
                <a:gd name="T13" fmla="*/ 372 h 454"/>
                <a:gd name="T14" fmla="*/ 80 w 614"/>
                <a:gd name="T15" fmla="*/ 424 h 454"/>
                <a:gd name="T16" fmla="*/ 38 w 614"/>
                <a:gd name="T17" fmla="*/ 451 h 454"/>
                <a:gd name="T18" fmla="*/ 19 w 614"/>
                <a:gd name="T19" fmla="*/ 453 h 454"/>
                <a:gd name="T20" fmla="*/ 11 w 614"/>
                <a:gd name="T21" fmla="*/ 451 h 454"/>
                <a:gd name="T22" fmla="*/ 5 w 614"/>
                <a:gd name="T23" fmla="*/ 448 h 454"/>
                <a:gd name="T24" fmla="*/ 1 w 614"/>
                <a:gd name="T25" fmla="*/ 444 h 454"/>
                <a:gd name="T26" fmla="*/ 0 w 614"/>
                <a:gd name="T27" fmla="*/ 437 h 454"/>
                <a:gd name="T28" fmla="*/ 3 w 614"/>
                <a:gd name="T29" fmla="*/ 429 h 454"/>
                <a:gd name="T30" fmla="*/ 33 w 614"/>
                <a:gd name="T31" fmla="*/ 406 h 454"/>
                <a:gd name="T32" fmla="*/ 65 w 614"/>
                <a:gd name="T33" fmla="*/ 381 h 454"/>
                <a:gd name="T34" fmla="*/ 98 w 614"/>
                <a:gd name="T35" fmla="*/ 355 h 454"/>
                <a:gd name="T36" fmla="*/ 134 w 614"/>
                <a:gd name="T37" fmla="*/ 328 h 454"/>
                <a:gd name="T38" fmla="*/ 208 w 614"/>
                <a:gd name="T39" fmla="*/ 271 h 454"/>
                <a:gd name="T40" fmla="*/ 284 w 614"/>
                <a:gd name="T41" fmla="*/ 212 h 454"/>
                <a:gd name="T42" fmla="*/ 361 w 614"/>
                <a:gd name="T43" fmla="*/ 153 h 454"/>
                <a:gd name="T44" fmla="*/ 436 w 614"/>
                <a:gd name="T45" fmla="*/ 97 h 454"/>
                <a:gd name="T46" fmla="*/ 472 w 614"/>
                <a:gd name="T47" fmla="*/ 71 h 454"/>
                <a:gd name="T48" fmla="*/ 507 w 614"/>
                <a:gd name="T49" fmla="*/ 45 h 454"/>
                <a:gd name="T50" fmla="*/ 540 w 614"/>
                <a:gd name="T51" fmla="*/ 22 h 454"/>
                <a:gd name="T52" fmla="*/ 572 w 614"/>
                <a:gd name="T53" fmla="*/ 0 h 454"/>
                <a:gd name="T54" fmla="*/ 586 w 614"/>
                <a:gd name="T55" fmla="*/ 3 h 454"/>
                <a:gd name="T56" fmla="*/ 596 w 614"/>
                <a:gd name="T57" fmla="*/ 6 h 454"/>
                <a:gd name="T58" fmla="*/ 604 w 614"/>
                <a:gd name="T59" fmla="*/ 9 h 454"/>
                <a:gd name="T60" fmla="*/ 609 w 614"/>
                <a:gd name="T61" fmla="*/ 11 h 454"/>
                <a:gd name="T62" fmla="*/ 612 w 614"/>
                <a:gd name="T63" fmla="*/ 13 h 454"/>
                <a:gd name="T64" fmla="*/ 612 w 614"/>
                <a:gd name="T65" fmla="*/ 19 h 4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4"/>
                <a:gd name="T100" fmla="*/ 0 h 454"/>
                <a:gd name="T101" fmla="*/ 614 w 614"/>
                <a:gd name="T102" fmla="*/ 454 h 45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4" h="454">
                  <a:moveTo>
                    <a:pt x="610" y="24"/>
                  </a:moveTo>
                  <a:lnTo>
                    <a:pt x="596" y="36"/>
                  </a:lnTo>
                  <a:lnTo>
                    <a:pt x="580" y="48"/>
                  </a:lnTo>
                  <a:lnTo>
                    <a:pt x="548" y="73"/>
                  </a:lnTo>
                  <a:lnTo>
                    <a:pt x="515" y="99"/>
                  </a:lnTo>
                  <a:lnTo>
                    <a:pt x="481" y="125"/>
                  </a:lnTo>
                  <a:lnTo>
                    <a:pt x="445" y="152"/>
                  </a:lnTo>
                  <a:lnTo>
                    <a:pt x="409" y="179"/>
                  </a:lnTo>
                  <a:lnTo>
                    <a:pt x="372" y="207"/>
                  </a:lnTo>
                  <a:lnTo>
                    <a:pt x="335" y="235"/>
                  </a:lnTo>
                  <a:lnTo>
                    <a:pt x="260" y="290"/>
                  </a:lnTo>
                  <a:lnTo>
                    <a:pt x="223" y="318"/>
                  </a:lnTo>
                  <a:lnTo>
                    <a:pt x="186" y="345"/>
                  </a:lnTo>
                  <a:lnTo>
                    <a:pt x="150" y="372"/>
                  </a:lnTo>
                  <a:lnTo>
                    <a:pt x="114" y="398"/>
                  </a:lnTo>
                  <a:lnTo>
                    <a:pt x="80" y="424"/>
                  </a:lnTo>
                  <a:lnTo>
                    <a:pt x="47" y="449"/>
                  </a:lnTo>
                  <a:lnTo>
                    <a:pt x="38" y="451"/>
                  </a:lnTo>
                  <a:lnTo>
                    <a:pt x="28" y="453"/>
                  </a:lnTo>
                  <a:lnTo>
                    <a:pt x="19" y="453"/>
                  </a:lnTo>
                  <a:lnTo>
                    <a:pt x="15" y="452"/>
                  </a:lnTo>
                  <a:lnTo>
                    <a:pt x="11" y="451"/>
                  </a:lnTo>
                  <a:lnTo>
                    <a:pt x="8" y="450"/>
                  </a:lnTo>
                  <a:lnTo>
                    <a:pt x="5" y="448"/>
                  </a:lnTo>
                  <a:lnTo>
                    <a:pt x="3" y="446"/>
                  </a:lnTo>
                  <a:lnTo>
                    <a:pt x="1" y="444"/>
                  </a:lnTo>
                  <a:lnTo>
                    <a:pt x="0" y="441"/>
                  </a:lnTo>
                  <a:lnTo>
                    <a:pt x="0" y="437"/>
                  </a:lnTo>
                  <a:lnTo>
                    <a:pt x="1" y="433"/>
                  </a:lnTo>
                  <a:lnTo>
                    <a:pt x="3" y="429"/>
                  </a:lnTo>
                  <a:lnTo>
                    <a:pt x="17" y="417"/>
                  </a:lnTo>
                  <a:lnTo>
                    <a:pt x="33" y="406"/>
                  </a:lnTo>
                  <a:lnTo>
                    <a:pt x="48" y="394"/>
                  </a:lnTo>
                  <a:lnTo>
                    <a:pt x="65" y="381"/>
                  </a:lnTo>
                  <a:lnTo>
                    <a:pt x="81" y="368"/>
                  </a:lnTo>
                  <a:lnTo>
                    <a:pt x="98" y="355"/>
                  </a:lnTo>
                  <a:lnTo>
                    <a:pt x="116" y="342"/>
                  </a:lnTo>
                  <a:lnTo>
                    <a:pt x="134" y="328"/>
                  </a:lnTo>
                  <a:lnTo>
                    <a:pt x="170" y="300"/>
                  </a:lnTo>
                  <a:lnTo>
                    <a:pt x="208" y="271"/>
                  </a:lnTo>
                  <a:lnTo>
                    <a:pt x="246" y="241"/>
                  </a:lnTo>
                  <a:lnTo>
                    <a:pt x="284" y="212"/>
                  </a:lnTo>
                  <a:lnTo>
                    <a:pt x="323" y="182"/>
                  </a:lnTo>
                  <a:lnTo>
                    <a:pt x="361" y="153"/>
                  </a:lnTo>
                  <a:lnTo>
                    <a:pt x="399" y="125"/>
                  </a:lnTo>
                  <a:lnTo>
                    <a:pt x="436" y="97"/>
                  </a:lnTo>
                  <a:lnTo>
                    <a:pt x="454" y="84"/>
                  </a:lnTo>
                  <a:lnTo>
                    <a:pt x="472" y="71"/>
                  </a:lnTo>
                  <a:lnTo>
                    <a:pt x="490" y="58"/>
                  </a:lnTo>
                  <a:lnTo>
                    <a:pt x="507" y="45"/>
                  </a:lnTo>
                  <a:lnTo>
                    <a:pt x="524" y="33"/>
                  </a:lnTo>
                  <a:lnTo>
                    <a:pt x="540" y="22"/>
                  </a:lnTo>
                  <a:lnTo>
                    <a:pt x="556" y="11"/>
                  </a:lnTo>
                  <a:lnTo>
                    <a:pt x="572" y="0"/>
                  </a:lnTo>
                  <a:lnTo>
                    <a:pt x="579" y="2"/>
                  </a:lnTo>
                  <a:lnTo>
                    <a:pt x="586" y="3"/>
                  </a:lnTo>
                  <a:lnTo>
                    <a:pt x="591" y="5"/>
                  </a:lnTo>
                  <a:lnTo>
                    <a:pt x="596" y="6"/>
                  </a:lnTo>
                  <a:lnTo>
                    <a:pt x="601" y="7"/>
                  </a:lnTo>
                  <a:lnTo>
                    <a:pt x="604" y="9"/>
                  </a:lnTo>
                  <a:lnTo>
                    <a:pt x="607" y="10"/>
                  </a:lnTo>
                  <a:lnTo>
                    <a:pt x="609" y="11"/>
                  </a:lnTo>
                  <a:lnTo>
                    <a:pt x="611" y="12"/>
                  </a:lnTo>
                  <a:lnTo>
                    <a:pt x="612" y="13"/>
                  </a:lnTo>
                  <a:lnTo>
                    <a:pt x="613" y="16"/>
                  </a:lnTo>
                  <a:lnTo>
                    <a:pt x="612" y="19"/>
                  </a:lnTo>
                  <a:lnTo>
                    <a:pt x="610" y="24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5" name="Freeform 14"/>
            <p:cNvSpPr>
              <a:spLocks/>
            </p:cNvSpPr>
            <p:nvPr/>
          </p:nvSpPr>
          <p:spPr bwMode="auto">
            <a:xfrm>
              <a:off x="2630" y="3701"/>
              <a:ext cx="604" cy="488"/>
            </a:xfrm>
            <a:custGeom>
              <a:avLst/>
              <a:gdLst>
                <a:gd name="T0" fmla="*/ 586 w 604"/>
                <a:gd name="T1" fmla="*/ 56 h 488"/>
                <a:gd name="T2" fmla="*/ 554 w 604"/>
                <a:gd name="T3" fmla="*/ 81 h 488"/>
                <a:gd name="T4" fmla="*/ 521 w 604"/>
                <a:gd name="T5" fmla="*/ 108 h 488"/>
                <a:gd name="T6" fmla="*/ 469 w 604"/>
                <a:gd name="T7" fmla="*/ 149 h 488"/>
                <a:gd name="T8" fmla="*/ 394 w 604"/>
                <a:gd name="T9" fmla="*/ 206 h 488"/>
                <a:gd name="T10" fmla="*/ 318 w 604"/>
                <a:gd name="T11" fmla="*/ 264 h 488"/>
                <a:gd name="T12" fmla="*/ 202 w 604"/>
                <a:gd name="T13" fmla="*/ 352 h 488"/>
                <a:gd name="T14" fmla="*/ 127 w 604"/>
                <a:gd name="T15" fmla="*/ 409 h 488"/>
                <a:gd name="T16" fmla="*/ 73 w 604"/>
                <a:gd name="T17" fmla="*/ 449 h 488"/>
                <a:gd name="T18" fmla="*/ 39 w 604"/>
                <a:gd name="T19" fmla="*/ 475 h 488"/>
                <a:gd name="T20" fmla="*/ 16 w 604"/>
                <a:gd name="T21" fmla="*/ 485 h 488"/>
                <a:gd name="T22" fmla="*/ 6 w 604"/>
                <a:gd name="T23" fmla="*/ 476 h 488"/>
                <a:gd name="T24" fmla="*/ 2 w 604"/>
                <a:gd name="T25" fmla="*/ 466 h 488"/>
                <a:gd name="T26" fmla="*/ 0 w 604"/>
                <a:gd name="T27" fmla="*/ 458 h 488"/>
                <a:gd name="T28" fmla="*/ 1 w 604"/>
                <a:gd name="T29" fmla="*/ 450 h 488"/>
                <a:gd name="T30" fmla="*/ 3 w 604"/>
                <a:gd name="T31" fmla="*/ 441 h 488"/>
                <a:gd name="T32" fmla="*/ 20 w 604"/>
                <a:gd name="T33" fmla="*/ 425 h 488"/>
                <a:gd name="T34" fmla="*/ 52 w 604"/>
                <a:gd name="T35" fmla="*/ 401 h 488"/>
                <a:gd name="T36" fmla="*/ 87 w 604"/>
                <a:gd name="T37" fmla="*/ 375 h 488"/>
                <a:gd name="T38" fmla="*/ 125 w 604"/>
                <a:gd name="T39" fmla="*/ 348 h 488"/>
                <a:gd name="T40" fmla="*/ 164 w 604"/>
                <a:gd name="T41" fmla="*/ 319 h 488"/>
                <a:gd name="T42" fmla="*/ 225 w 604"/>
                <a:gd name="T43" fmla="*/ 275 h 488"/>
                <a:gd name="T44" fmla="*/ 309 w 604"/>
                <a:gd name="T45" fmla="*/ 215 h 488"/>
                <a:gd name="T46" fmla="*/ 392 w 604"/>
                <a:gd name="T47" fmla="*/ 155 h 488"/>
                <a:gd name="T48" fmla="*/ 451 w 604"/>
                <a:gd name="T49" fmla="*/ 112 h 488"/>
                <a:gd name="T50" fmla="*/ 489 w 604"/>
                <a:gd name="T51" fmla="*/ 84 h 488"/>
                <a:gd name="T52" fmla="*/ 524 w 604"/>
                <a:gd name="T53" fmla="*/ 58 h 488"/>
                <a:gd name="T54" fmla="*/ 556 w 604"/>
                <a:gd name="T55" fmla="*/ 34 h 488"/>
                <a:gd name="T56" fmla="*/ 585 w 604"/>
                <a:gd name="T57" fmla="*/ 11 h 488"/>
                <a:gd name="T58" fmla="*/ 600 w 604"/>
                <a:gd name="T59" fmla="*/ 9 h 488"/>
                <a:gd name="T60" fmla="*/ 602 w 604"/>
                <a:gd name="T61" fmla="*/ 22 h 488"/>
                <a:gd name="T62" fmla="*/ 603 w 604"/>
                <a:gd name="T63" fmla="*/ 31 h 488"/>
                <a:gd name="T64" fmla="*/ 602 w 604"/>
                <a:gd name="T65" fmla="*/ 40 h 4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4"/>
                <a:gd name="T100" fmla="*/ 0 h 488"/>
                <a:gd name="T101" fmla="*/ 604 w 604"/>
                <a:gd name="T102" fmla="*/ 488 h 4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4" h="488">
                  <a:moveTo>
                    <a:pt x="601" y="44"/>
                  </a:moveTo>
                  <a:lnTo>
                    <a:pt x="586" y="56"/>
                  </a:lnTo>
                  <a:lnTo>
                    <a:pt x="570" y="69"/>
                  </a:lnTo>
                  <a:lnTo>
                    <a:pt x="554" y="81"/>
                  </a:lnTo>
                  <a:lnTo>
                    <a:pt x="538" y="95"/>
                  </a:lnTo>
                  <a:lnTo>
                    <a:pt x="521" y="108"/>
                  </a:lnTo>
                  <a:lnTo>
                    <a:pt x="504" y="121"/>
                  </a:lnTo>
                  <a:lnTo>
                    <a:pt x="469" y="149"/>
                  </a:lnTo>
                  <a:lnTo>
                    <a:pt x="432" y="177"/>
                  </a:lnTo>
                  <a:lnTo>
                    <a:pt x="394" y="206"/>
                  </a:lnTo>
                  <a:lnTo>
                    <a:pt x="356" y="235"/>
                  </a:lnTo>
                  <a:lnTo>
                    <a:pt x="318" y="264"/>
                  </a:lnTo>
                  <a:lnTo>
                    <a:pt x="240" y="323"/>
                  </a:lnTo>
                  <a:lnTo>
                    <a:pt x="202" y="352"/>
                  </a:lnTo>
                  <a:lnTo>
                    <a:pt x="164" y="381"/>
                  </a:lnTo>
                  <a:lnTo>
                    <a:pt x="127" y="409"/>
                  </a:lnTo>
                  <a:lnTo>
                    <a:pt x="90" y="436"/>
                  </a:lnTo>
                  <a:lnTo>
                    <a:pt x="73" y="449"/>
                  </a:lnTo>
                  <a:lnTo>
                    <a:pt x="56" y="462"/>
                  </a:lnTo>
                  <a:lnTo>
                    <a:pt x="39" y="475"/>
                  </a:lnTo>
                  <a:lnTo>
                    <a:pt x="23" y="487"/>
                  </a:lnTo>
                  <a:lnTo>
                    <a:pt x="16" y="485"/>
                  </a:lnTo>
                  <a:lnTo>
                    <a:pt x="11" y="481"/>
                  </a:lnTo>
                  <a:lnTo>
                    <a:pt x="6" y="476"/>
                  </a:lnTo>
                  <a:lnTo>
                    <a:pt x="3" y="469"/>
                  </a:lnTo>
                  <a:lnTo>
                    <a:pt x="2" y="466"/>
                  </a:lnTo>
                  <a:lnTo>
                    <a:pt x="1" y="462"/>
                  </a:lnTo>
                  <a:lnTo>
                    <a:pt x="0" y="458"/>
                  </a:lnTo>
                  <a:lnTo>
                    <a:pt x="0" y="454"/>
                  </a:lnTo>
                  <a:lnTo>
                    <a:pt x="1" y="450"/>
                  </a:lnTo>
                  <a:lnTo>
                    <a:pt x="2" y="445"/>
                  </a:lnTo>
                  <a:lnTo>
                    <a:pt x="3" y="441"/>
                  </a:lnTo>
                  <a:lnTo>
                    <a:pt x="5" y="436"/>
                  </a:lnTo>
                  <a:lnTo>
                    <a:pt x="20" y="425"/>
                  </a:lnTo>
                  <a:lnTo>
                    <a:pt x="36" y="413"/>
                  </a:lnTo>
                  <a:lnTo>
                    <a:pt x="52" y="401"/>
                  </a:lnTo>
                  <a:lnTo>
                    <a:pt x="70" y="388"/>
                  </a:lnTo>
                  <a:lnTo>
                    <a:pt x="87" y="375"/>
                  </a:lnTo>
                  <a:lnTo>
                    <a:pt x="106" y="361"/>
                  </a:lnTo>
                  <a:lnTo>
                    <a:pt x="125" y="348"/>
                  </a:lnTo>
                  <a:lnTo>
                    <a:pt x="144" y="334"/>
                  </a:lnTo>
                  <a:lnTo>
                    <a:pt x="164" y="319"/>
                  </a:lnTo>
                  <a:lnTo>
                    <a:pt x="184" y="305"/>
                  </a:lnTo>
                  <a:lnTo>
                    <a:pt x="225" y="275"/>
                  </a:lnTo>
                  <a:lnTo>
                    <a:pt x="267" y="245"/>
                  </a:lnTo>
                  <a:lnTo>
                    <a:pt x="309" y="215"/>
                  </a:lnTo>
                  <a:lnTo>
                    <a:pt x="351" y="185"/>
                  </a:lnTo>
                  <a:lnTo>
                    <a:pt x="392" y="155"/>
                  </a:lnTo>
                  <a:lnTo>
                    <a:pt x="432" y="126"/>
                  </a:lnTo>
                  <a:lnTo>
                    <a:pt x="451" y="112"/>
                  </a:lnTo>
                  <a:lnTo>
                    <a:pt x="470" y="98"/>
                  </a:lnTo>
                  <a:lnTo>
                    <a:pt x="489" y="84"/>
                  </a:lnTo>
                  <a:lnTo>
                    <a:pt x="507" y="71"/>
                  </a:lnTo>
                  <a:lnTo>
                    <a:pt x="524" y="58"/>
                  </a:lnTo>
                  <a:lnTo>
                    <a:pt x="540" y="46"/>
                  </a:lnTo>
                  <a:lnTo>
                    <a:pt x="556" y="34"/>
                  </a:lnTo>
                  <a:lnTo>
                    <a:pt x="571" y="22"/>
                  </a:lnTo>
                  <a:lnTo>
                    <a:pt x="585" y="11"/>
                  </a:lnTo>
                  <a:lnTo>
                    <a:pt x="598" y="0"/>
                  </a:lnTo>
                  <a:lnTo>
                    <a:pt x="600" y="9"/>
                  </a:lnTo>
                  <a:lnTo>
                    <a:pt x="601" y="16"/>
                  </a:lnTo>
                  <a:lnTo>
                    <a:pt x="602" y="22"/>
                  </a:lnTo>
                  <a:lnTo>
                    <a:pt x="603" y="27"/>
                  </a:lnTo>
                  <a:lnTo>
                    <a:pt x="603" y="31"/>
                  </a:lnTo>
                  <a:lnTo>
                    <a:pt x="603" y="35"/>
                  </a:lnTo>
                  <a:lnTo>
                    <a:pt x="602" y="40"/>
                  </a:lnTo>
                  <a:lnTo>
                    <a:pt x="601" y="44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6" name="Freeform 15"/>
            <p:cNvSpPr>
              <a:spLocks/>
            </p:cNvSpPr>
            <p:nvPr/>
          </p:nvSpPr>
          <p:spPr bwMode="auto">
            <a:xfrm>
              <a:off x="2511" y="4085"/>
              <a:ext cx="147" cy="132"/>
            </a:xfrm>
            <a:custGeom>
              <a:avLst/>
              <a:gdLst>
                <a:gd name="T0" fmla="*/ 64 w 147"/>
                <a:gd name="T1" fmla="*/ 0 h 132"/>
                <a:gd name="T2" fmla="*/ 65 w 147"/>
                <a:gd name="T3" fmla="*/ 2 h 132"/>
                <a:gd name="T4" fmla="*/ 65 w 147"/>
                <a:gd name="T5" fmla="*/ 10 h 132"/>
                <a:gd name="T6" fmla="*/ 67 w 147"/>
                <a:gd name="T7" fmla="*/ 15 h 132"/>
                <a:gd name="T8" fmla="*/ 73 w 147"/>
                <a:gd name="T9" fmla="*/ 18 h 132"/>
                <a:gd name="T10" fmla="*/ 84 w 147"/>
                <a:gd name="T11" fmla="*/ 20 h 132"/>
                <a:gd name="T12" fmla="*/ 92 w 147"/>
                <a:gd name="T13" fmla="*/ 21 h 132"/>
                <a:gd name="T14" fmla="*/ 102 w 147"/>
                <a:gd name="T15" fmla="*/ 20 h 132"/>
                <a:gd name="T16" fmla="*/ 102 w 147"/>
                <a:gd name="T17" fmla="*/ 33 h 132"/>
                <a:gd name="T18" fmla="*/ 104 w 147"/>
                <a:gd name="T19" fmla="*/ 41 h 132"/>
                <a:gd name="T20" fmla="*/ 106 w 147"/>
                <a:gd name="T21" fmla="*/ 45 h 132"/>
                <a:gd name="T22" fmla="*/ 109 w 147"/>
                <a:gd name="T23" fmla="*/ 48 h 132"/>
                <a:gd name="T24" fmla="*/ 117 w 147"/>
                <a:gd name="T25" fmla="*/ 49 h 132"/>
                <a:gd name="T26" fmla="*/ 123 w 147"/>
                <a:gd name="T27" fmla="*/ 52 h 132"/>
                <a:gd name="T28" fmla="*/ 123 w 147"/>
                <a:gd name="T29" fmla="*/ 60 h 132"/>
                <a:gd name="T30" fmla="*/ 121 w 147"/>
                <a:gd name="T31" fmla="*/ 70 h 132"/>
                <a:gd name="T32" fmla="*/ 120 w 147"/>
                <a:gd name="T33" fmla="*/ 78 h 132"/>
                <a:gd name="T34" fmla="*/ 120 w 147"/>
                <a:gd name="T35" fmla="*/ 84 h 132"/>
                <a:gd name="T36" fmla="*/ 122 w 147"/>
                <a:gd name="T37" fmla="*/ 90 h 132"/>
                <a:gd name="T38" fmla="*/ 127 w 147"/>
                <a:gd name="T39" fmla="*/ 94 h 132"/>
                <a:gd name="T40" fmla="*/ 136 w 147"/>
                <a:gd name="T41" fmla="*/ 95 h 132"/>
                <a:gd name="T42" fmla="*/ 144 w 147"/>
                <a:gd name="T43" fmla="*/ 95 h 132"/>
                <a:gd name="T44" fmla="*/ 146 w 147"/>
                <a:gd name="T45" fmla="*/ 97 h 132"/>
                <a:gd name="T46" fmla="*/ 129 w 147"/>
                <a:gd name="T47" fmla="*/ 107 h 132"/>
                <a:gd name="T48" fmla="*/ 96 w 147"/>
                <a:gd name="T49" fmla="*/ 119 h 132"/>
                <a:gd name="T50" fmla="*/ 65 w 147"/>
                <a:gd name="T51" fmla="*/ 126 h 132"/>
                <a:gd name="T52" fmla="*/ 34 w 147"/>
                <a:gd name="T53" fmla="*/ 129 h 132"/>
                <a:gd name="T54" fmla="*/ 17 w 147"/>
                <a:gd name="T55" fmla="*/ 126 h 132"/>
                <a:gd name="T56" fmla="*/ 15 w 147"/>
                <a:gd name="T57" fmla="*/ 111 h 132"/>
                <a:gd name="T58" fmla="*/ 12 w 147"/>
                <a:gd name="T59" fmla="*/ 101 h 132"/>
                <a:gd name="T60" fmla="*/ 7 w 147"/>
                <a:gd name="T61" fmla="*/ 97 h 132"/>
                <a:gd name="T62" fmla="*/ 0 w 147"/>
                <a:gd name="T63" fmla="*/ 93 h 132"/>
                <a:gd name="T64" fmla="*/ 15 w 147"/>
                <a:gd name="T65" fmla="*/ 68 h 132"/>
                <a:gd name="T66" fmla="*/ 38 w 147"/>
                <a:gd name="T67" fmla="*/ 32 h 132"/>
                <a:gd name="T68" fmla="*/ 54 w 147"/>
                <a:gd name="T69" fmla="*/ 10 h 132"/>
                <a:gd name="T70" fmla="*/ 63 w 147"/>
                <a:gd name="T71" fmla="*/ 0 h 1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47"/>
                <a:gd name="T109" fmla="*/ 0 h 132"/>
                <a:gd name="T110" fmla="*/ 147 w 147"/>
                <a:gd name="T111" fmla="*/ 132 h 1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47" h="132">
                  <a:moveTo>
                    <a:pt x="63" y="0"/>
                  </a:moveTo>
                  <a:lnTo>
                    <a:pt x="64" y="0"/>
                  </a:lnTo>
                  <a:lnTo>
                    <a:pt x="65" y="1"/>
                  </a:lnTo>
                  <a:lnTo>
                    <a:pt x="65" y="2"/>
                  </a:lnTo>
                  <a:lnTo>
                    <a:pt x="65" y="6"/>
                  </a:lnTo>
                  <a:lnTo>
                    <a:pt x="65" y="10"/>
                  </a:lnTo>
                  <a:lnTo>
                    <a:pt x="66" y="12"/>
                  </a:lnTo>
                  <a:lnTo>
                    <a:pt x="67" y="15"/>
                  </a:lnTo>
                  <a:lnTo>
                    <a:pt x="69" y="16"/>
                  </a:lnTo>
                  <a:lnTo>
                    <a:pt x="73" y="18"/>
                  </a:lnTo>
                  <a:lnTo>
                    <a:pt x="78" y="19"/>
                  </a:lnTo>
                  <a:lnTo>
                    <a:pt x="84" y="20"/>
                  </a:lnTo>
                  <a:lnTo>
                    <a:pt x="88" y="20"/>
                  </a:lnTo>
                  <a:lnTo>
                    <a:pt x="92" y="21"/>
                  </a:lnTo>
                  <a:lnTo>
                    <a:pt x="96" y="21"/>
                  </a:lnTo>
                  <a:lnTo>
                    <a:pt x="102" y="20"/>
                  </a:lnTo>
                  <a:lnTo>
                    <a:pt x="102" y="27"/>
                  </a:lnTo>
                  <a:lnTo>
                    <a:pt x="102" y="33"/>
                  </a:lnTo>
                  <a:lnTo>
                    <a:pt x="103" y="37"/>
                  </a:lnTo>
                  <a:lnTo>
                    <a:pt x="104" y="41"/>
                  </a:lnTo>
                  <a:lnTo>
                    <a:pt x="105" y="43"/>
                  </a:lnTo>
                  <a:lnTo>
                    <a:pt x="106" y="45"/>
                  </a:lnTo>
                  <a:lnTo>
                    <a:pt x="108" y="47"/>
                  </a:lnTo>
                  <a:lnTo>
                    <a:pt x="109" y="48"/>
                  </a:lnTo>
                  <a:lnTo>
                    <a:pt x="113" y="49"/>
                  </a:lnTo>
                  <a:lnTo>
                    <a:pt x="117" y="49"/>
                  </a:lnTo>
                  <a:lnTo>
                    <a:pt x="121" y="51"/>
                  </a:lnTo>
                  <a:lnTo>
                    <a:pt x="123" y="52"/>
                  </a:lnTo>
                  <a:lnTo>
                    <a:pt x="124" y="54"/>
                  </a:lnTo>
                  <a:lnTo>
                    <a:pt x="123" y="60"/>
                  </a:lnTo>
                  <a:lnTo>
                    <a:pt x="122" y="65"/>
                  </a:lnTo>
                  <a:lnTo>
                    <a:pt x="121" y="70"/>
                  </a:lnTo>
                  <a:lnTo>
                    <a:pt x="120" y="74"/>
                  </a:lnTo>
                  <a:lnTo>
                    <a:pt x="120" y="78"/>
                  </a:lnTo>
                  <a:lnTo>
                    <a:pt x="120" y="81"/>
                  </a:lnTo>
                  <a:lnTo>
                    <a:pt x="120" y="84"/>
                  </a:lnTo>
                  <a:lnTo>
                    <a:pt x="121" y="86"/>
                  </a:lnTo>
                  <a:lnTo>
                    <a:pt x="122" y="90"/>
                  </a:lnTo>
                  <a:lnTo>
                    <a:pt x="124" y="93"/>
                  </a:lnTo>
                  <a:lnTo>
                    <a:pt x="127" y="94"/>
                  </a:lnTo>
                  <a:lnTo>
                    <a:pt x="130" y="95"/>
                  </a:lnTo>
                  <a:lnTo>
                    <a:pt x="136" y="95"/>
                  </a:lnTo>
                  <a:lnTo>
                    <a:pt x="142" y="95"/>
                  </a:lnTo>
                  <a:lnTo>
                    <a:pt x="144" y="95"/>
                  </a:lnTo>
                  <a:lnTo>
                    <a:pt x="146" y="95"/>
                  </a:lnTo>
                  <a:lnTo>
                    <a:pt x="146" y="97"/>
                  </a:lnTo>
                  <a:lnTo>
                    <a:pt x="146" y="99"/>
                  </a:lnTo>
                  <a:lnTo>
                    <a:pt x="129" y="107"/>
                  </a:lnTo>
                  <a:lnTo>
                    <a:pt x="113" y="114"/>
                  </a:lnTo>
                  <a:lnTo>
                    <a:pt x="96" y="119"/>
                  </a:lnTo>
                  <a:lnTo>
                    <a:pt x="80" y="123"/>
                  </a:lnTo>
                  <a:lnTo>
                    <a:pt x="65" y="126"/>
                  </a:lnTo>
                  <a:lnTo>
                    <a:pt x="49" y="128"/>
                  </a:lnTo>
                  <a:lnTo>
                    <a:pt x="34" y="129"/>
                  </a:lnTo>
                  <a:lnTo>
                    <a:pt x="20" y="131"/>
                  </a:lnTo>
                  <a:lnTo>
                    <a:pt x="17" y="126"/>
                  </a:lnTo>
                  <a:lnTo>
                    <a:pt x="16" y="121"/>
                  </a:lnTo>
                  <a:lnTo>
                    <a:pt x="15" y="111"/>
                  </a:lnTo>
                  <a:lnTo>
                    <a:pt x="14" y="106"/>
                  </a:lnTo>
                  <a:lnTo>
                    <a:pt x="12" y="101"/>
                  </a:lnTo>
                  <a:lnTo>
                    <a:pt x="10" y="99"/>
                  </a:lnTo>
                  <a:lnTo>
                    <a:pt x="7" y="97"/>
                  </a:lnTo>
                  <a:lnTo>
                    <a:pt x="4" y="95"/>
                  </a:lnTo>
                  <a:lnTo>
                    <a:pt x="0" y="93"/>
                  </a:lnTo>
                  <a:lnTo>
                    <a:pt x="7" y="81"/>
                  </a:lnTo>
                  <a:lnTo>
                    <a:pt x="15" y="68"/>
                  </a:lnTo>
                  <a:lnTo>
                    <a:pt x="30" y="44"/>
                  </a:lnTo>
                  <a:lnTo>
                    <a:pt x="38" y="32"/>
                  </a:lnTo>
                  <a:lnTo>
                    <a:pt x="46" y="21"/>
                  </a:lnTo>
                  <a:lnTo>
                    <a:pt x="54" y="10"/>
                  </a:lnTo>
                  <a:lnTo>
                    <a:pt x="61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CCA5"/>
            </a:solidFill>
            <a:ln w="0" cap="flat">
              <a:solidFill>
                <a:srgbClr val="FFCCA5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7" name="Freeform 16"/>
            <p:cNvSpPr>
              <a:spLocks/>
            </p:cNvSpPr>
            <p:nvPr/>
          </p:nvSpPr>
          <p:spPr bwMode="auto">
            <a:xfrm>
              <a:off x="2488" y="3608"/>
              <a:ext cx="805" cy="621"/>
            </a:xfrm>
            <a:custGeom>
              <a:avLst/>
              <a:gdLst>
                <a:gd name="T0" fmla="*/ 1 w 805"/>
                <a:gd name="T1" fmla="*/ 600 h 621"/>
                <a:gd name="T2" fmla="*/ 28 w 805"/>
                <a:gd name="T3" fmla="*/ 550 h 621"/>
                <a:gd name="T4" fmla="*/ 81 w 805"/>
                <a:gd name="T5" fmla="*/ 468 h 621"/>
                <a:gd name="T6" fmla="*/ 127 w 805"/>
                <a:gd name="T7" fmla="*/ 433 h 621"/>
                <a:gd name="T8" fmla="*/ 245 w 805"/>
                <a:gd name="T9" fmla="*/ 342 h 621"/>
                <a:gd name="T10" fmla="*/ 528 w 805"/>
                <a:gd name="T11" fmla="*/ 128 h 621"/>
                <a:gd name="T12" fmla="*/ 655 w 805"/>
                <a:gd name="T13" fmla="*/ 38 h 621"/>
                <a:gd name="T14" fmla="*/ 725 w 805"/>
                <a:gd name="T15" fmla="*/ 2 h 621"/>
                <a:gd name="T16" fmla="*/ 794 w 805"/>
                <a:gd name="T17" fmla="*/ 37 h 621"/>
                <a:gd name="T18" fmla="*/ 800 w 805"/>
                <a:gd name="T19" fmla="*/ 100 h 621"/>
                <a:gd name="T20" fmla="*/ 758 w 805"/>
                <a:gd name="T21" fmla="*/ 136 h 621"/>
                <a:gd name="T22" fmla="*/ 653 w 805"/>
                <a:gd name="T23" fmla="*/ 218 h 621"/>
                <a:gd name="T24" fmla="*/ 316 w 805"/>
                <a:gd name="T25" fmla="*/ 471 h 621"/>
                <a:gd name="T26" fmla="*/ 209 w 805"/>
                <a:gd name="T27" fmla="*/ 550 h 621"/>
                <a:gd name="T28" fmla="*/ 164 w 805"/>
                <a:gd name="T29" fmla="*/ 583 h 621"/>
                <a:gd name="T30" fmla="*/ 67 w 805"/>
                <a:gd name="T31" fmla="*/ 609 h 621"/>
                <a:gd name="T32" fmla="*/ 784 w 805"/>
                <a:gd name="T33" fmla="*/ 50 h 621"/>
                <a:gd name="T34" fmla="*/ 728 w 805"/>
                <a:gd name="T35" fmla="*/ 14 h 621"/>
                <a:gd name="T36" fmla="*/ 774 w 805"/>
                <a:gd name="T37" fmla="*/ 23 h 621"/>
                <a:gd name="T38" fmla="*/ 729 w 805"/>
                <a:gd name="T39" fmla="*/ 35 h 621"/>
                <a:gd name="T40" fmla="*/ 672 w 805"/>
                <a:gd name="T41" fmla="*/ 44 h 621"/>
                <a:gd name="T42" fmla="*/ 759 w 805"/>
                <a:gd name="T43" fmla="*/ 37 h 621"/>
                <a:gd name="T44" fmla="*/ 725 w 805"/>
                <a:gd name="T45" fmla="*/ 54 h 621"/>
                <a:gd name="T46" fmla="*/ 671 w 805"/>
                <a:gd name="T47" fmla="*/ 78 h 621"/>
                <a:gd name="T48" fmla="*/ 595 w 805"/>
                <a:gd name="T49" fmla="*/ 136 h 621"/>
                <a:gd name="T50" fmla="*/ 314 w 805"/>
                <a:gd name="T51" fmla="*/ 348 h 621"/>
                <a:gd name="T52" fmla="*/ 173 w 805"/>
                <a:gd name="T53" fmla="*/ 452 h 621"/>
                <a:gd name="T54" fmla="*/ 123 w 805"/>
                <a:gd name="T55" fmla="*/ 489 h 621"/>
                <a:gd name="T56" fmla="*/ 93 w 805"/>
                <a:gd name="T57" fmla="*/ 488 h 621"/>
                <a:gd name="T58" fmla="*/ 104 w 805"/>
                <a:gd name="T59" fmla="*/ 466 h 621"/>
                <a:gd name="T60" fmla="*/ 169 w 805"/>
                <a:gd name="T61" fmla="*/ 413 h 621"/>
                <a:gd name="T62" fmla="*/ 420 w 805"/>
                <a:gd name="T63" fmla="*/ 219 h 621"/>
                <a:gd name="T64" fmla="*/ 584 w 805"/>
                <a:gd name="T65" fmla="*/ 99 h 621"/>
                <a:gd name="T66" fmla="*/ 647 w 805"/>
                <a:gd name="T67" fmla="*/ 57 h 621"/>
                <a:gd name="T68" fmla="*/ 780 w 805"/>
                <a:gd name="T69" fmla="*/ 76 h 621"/>
                <a:gd name="T70" fmla="*/ 748 w 805"/>
                <a:gd name="T71" fmla="*/ 131 h 621"/>
                <a:gd name="T72" fmla="*/ 716 w 805"/>
                <a:gd name="T73" fmla="*/ 77 h 621"/>
                <a:gd name="T74" fmla="*/ 709 w 805"/>
                <a:gd name="T75" fmla="*/ 111 h 621"/>
                <a:gd name="T76" fmla="*/ 633 w 805"/>
                <a:gd name="T77" fmla="*/ 169 h 621"/>
                <a:gd name="T78" fmla="*/ 351 w 805"/>
                <a:gd name="T79" fmla="*/ 378 h 621"/>
                <a:gd name="T80" fmla="*/ 198 w 805"/>
                <a:gd name="T81" fmla="*/ 489 h 621"/>
                <a:gd name="T82" fmla="*/ 147 w 805"/>
                <a:gd name="T83" fmla="*/ 524 h 621"/>
                <a:gd name="T84" fmla="*/ 132 w 805"/>
                <a:gd name="T85" fmla="*/ 498 h 621"/>
                <a:gd name="T86" fmla="*/ 173 w 805"/>
                <a:gd name="T87" fmla="*/ 465 h 621"/>
                <a:gd name="T88" fmla="*/ 290 w 805"/>
                <a:gd name="T89" fmla="*/ 376 h 621"/>
                <a:gd name="T90" fmla="*/ 588 w 805"/>
                <a:gd name="T91" fmla="*/ 155 h 621"/>
                <a:gd name="T92" fmla="*/ 675 w 805"/>
                <a:gd name="T93" fmla="*/ 90 h 621"/>
                <a:gd name="T94" fmla="*/ 735 w 805"/>
                <a:gd name="T95" fmla="*/ 129 h 621"/>
                <a:gd name="T96" fmla="*/ 680 w 805"/>
                <a:gd name="T97" fmla="*/ 184 h 621"/>
                <a:gd name="T98" fmla="*/ 431 w 805"/>
                <a:gd name="T99" fmla="*/ 372 h 621"/>
                <a:gd name="T100" fmla="*/ 232 w 805"/>
                <a:gd name="T101" fmla="*/ 520 h 621"/>
                <a:gd name="T102" fmla="*/ 173 w 805"/>
                <a:gd name="T103" fmla="*/ 564 h 621"/>
                <a:gd name="T104" fmla="*/ 146 w 805"/>
                <a:gd name="T105" fmla="*/ 558 h 621"/>
                <a:gd name="T106" fmla="*/ 171 w 805"/>
                <a:gd name="T107" fmla="*/ 521 h 621"/>
                <a:gd name="T108" fmla="*/ 247 w 805"/>
                <a:gd name="T109" fmla="*/ 465 h 621"/>
                <a:gd name="T110" fmla="*/ 532 w 805"/>
                <a:gd name="T111" fmla="*/ 256 h 621"/>
                <a:gd name="T112" fmla="*/ 676 w 805"/>
                <a:gd name="T113" fmla="*/ 149 h 621"/>
                <a:gd name="T114" fmla="*/ 729 w 805"/>
                <a:gd name="T115" fmla="*/ 107 h 621"/>
                <a:gd name="T116" fmla="*/ 103 w 805"/>
                <a:gd name="T117" fmla="*/ 504 h 621"/>
                <a:gd name="T118" fmla="*/ 134 w 805"/>
                <a:gd name="T119" fmla="*/ 535 h 621"/>
                <a:gd name="T120" fmla="*/ 152 w 805"/>
                <a:gd name="T121" fmla="*/ 580 h 621"/>
                <a:gd name="T122" fmla="*/ 52 w 805"/>
                <a:gd name="T123" fmla="*/ 590 h 621"/>
                <a:gd name="T124" fmla="*/ 64 w 805"/>
                <a:gd name="T125" fmla="*/ 514 h 62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05"/>
                <a:gd name="T190" fmla="*/ 0 h 621"/>
                <a:gd name="T191" fmla="*/ 805 w 805"/>
                <a:gd name="T192" fmla="*/ 621 h 62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05" h="621">
                  <a:moveTo>
                    <a:pt x="13" y="620"/>
                  </a:moveTo>
                  <a:lnTo>
                    <a:pt x="10" y="619"/>
                  </a:lnTo>
                  <a:lnTo>
                    <a:pt x="7" y="617"/>
                  </a:lnTo>
                  <a:lnTo>
                    <a:pt x="4" y="616"/>
                  </a:lnTo>
                  <a:lnTo>
                    <a:pt x="2" y="614"/>
                  </a:lnTo>
                  <a:lnTo>
                    <a:pt x="1" y="612"/>
                  </a:lnTo>
                  <a:lnTo>
                    <a:pt x="0" y="610"/>
                  </a:lnTo>
                  <a:lnTo>
                    <a:pt x="0" y="607"/>
                  </a:lnTo>
                  <a:lnTo>
                    <a:pt x="0" y="604"/>
                  </a:lnTo>
                  <a:lnTo>
                    <a:pt x="1" y="600"/>
                  </a:lnTo>
                  <a:lnTo>
                    <a:pt x="2" y="596"/>
                  </a:lnTo>
                  <a:lnTo>
                    <a:pt x="4" y="591"/>
                  </a:lnTo>
                  <a:lnTo>
                    <a:pt x="6" y="586"/>
                  </a:lnTo>
                  <a:lnTo>
                    <a:pt x="9" y="581"/>
                  </a:lnTo>
                  <a:lnTo>
                    <a:pt x="13" y="574"/>
                  </a:lnTo>
                  <a:lnTo>
                    <a:pt x="16" y="568"/>
                  </a:lnTo>
                  <a:lnTo>
                    <a:pt x="21" y="560"/>
                  </a:lnTo>
                  <a:lnTo>
                    <a:pt x="23" y="558"/>
                  </a:lnTo>
                  <a:lnTo>
                    <a:pt x="25" y="554"/>
                  </a:lnTo>
                  <a:lnTo>
                    <a:pt x="28" y="550"/>
                  </a:lnTo>
                  <a:lnTo>
                    <a:pt x="31" y="545"/>
                  </a:lnTo>
                  <a:lnTo>
                    <a:pt x="35" y="539"/>
                  </a:lnTo>
                  <a:lnTo>
                    <a:pt x="39" y="533"/>
                  </a:lnTo>
                  <a:lnTo>
                    <a:pt x="48" y="519"/>
                  </a:lnTo>
                  <a:lnTo>
                    <a:pt x="57" y="505"/>
                  </a:lnTo>
                  <a:lnTo>
                    <a:pt x="66" y="491"/>
                  </a:lnTo>
                  <a:lnTo>
                    <a:pt x="70" y="484"/>
                  </a:lnTo>
                  <a:lnTo>
                    <a:pt x="74" y="478"/>
                  </a:lnTo>
                  <a:lnTo>
                    <a:pt x="78" y="473"/>
                  </a:lnTo>
                  <a:lnTo>
                    <a:pt x="81" y="468"/>
                  </a:lnTo>
                  <a:lnTo>
                    <a:pt x="83" y="467"/>
                  </a:lnTo>
                  <a:lnTo>
                    <a:pt x="85" y="465"/>
                  </a:lnTo>
                  <a:lnTo>
                    <a:pt x="88" y="462"/>
                  </a:lnTo>
                  <a:lnTo>
                    <a:pt x="92" y="460"/>
                  </a:lnTo>
                  <a:lnTo>
                    <a:pt x="96" y="456"/>
                  </a:lnTo>
                  <a:lnTo>
                    <a:pt x="101" y="453"/>
                  </a:lnTo>
                  <a:lnTo>
                    <a:pt x="107" y="448"/>
                  </a:lnTo>
                  <a:lnTo>
                    <a:pt x="113" y="444"/>
                  </a:lnTo>
                  <a:lnTo>
                    <a:pt x="119" y="438"/>
                  </a:lnTo>
                  <a:lnTo>
                    <a:pt x="127" y="433"/>
                  </a:lnTo>
                  <a:lnTo>
                    <a:pt x="134" y="427"/>
                  </a:lnTo>
                  <a:lnTo>
                    <a:pt x="142" y="421"/>
                  </a:lnTo>
                  <a:lnTo>
                    <a:pt x="151" y="414"/>
                  </a:lnTo>
                  <a:lnTo>
                    <a:pt x="160" y="407"/>
                  </a:lnTo>
                  <a:lnTo>
                    <a:pt x="169" y="400"/>
                  </a:lnTo>
                  <a:lnTo>
                    <a:pt x="179" y="392"/>
                  </a:lnTo>
                  <a:lnTo>
                    <a:pt x="189" y="385"/>
                  </a:lnTo>
                  <a:lnTo>
                    <a:pt x="200" y="377"/>
                  </a:lnTo>
                  <a:lnTo>
                    <a:pt x="221" y="360"/>
                  </a:lnTo>
                  <a:lnTo>
                    <a:pt x="245" y="342"/>
                  </a:lnTo>
                  <a:lnTo>
                    <a:pt x="269" y="323"/>
                  </a:lnTo>
                  <a:lnTo>
                    <a:pt x="294" y="304"/>
                  </a:lnTo>
                  <a:lnTo>
                    <a:pt x="319" y="285"/>
                  </a:lnTo>
                  <a:lnTo>
                    <a:pt x="345" y="265"/>
                  </a:lnTo>
                  <a:lnTo>
                    <a:pt x="372" y="245"/>
                  </a:lnTo>
                  <a:lnTo>
                    <a:pt x="425" y="204"/>
                  </a:lnTo>
                  <a:lnTo>
                    <a:pt x="452" y="185"/>
                  </a:lnTo>
                  <a:lnTo>
                    <a:pt x="478" y="165"/>
                  </a:lnTo>
                  <a:lnTo>
                    <a:pt x="503" y="146"/>
                  </a:lnTo>
                  <a:lnTo>
                    <a:pt x="528" y="128"/>
                  </a:lnTo>
                  <a:lnTo>
                    <a:pt x="553" y="110"/>
                  </a:lnTo>
                  <a:lnTo>
                    <a:pt x="576" y="93"/>
                  </a:lnTo>
                  <a:lnTo>
                    <a:pt x="587" y="85"/>
                  </a:lnTo>
                  <a:lnTo>
                    <a:pt x="598" y="78"/>
                  </a:lnTo>
                  <a:lnTo>
                    <a:pt x="608" y="70"/>
                  </a:lnTo>
                  <a:lnTo>
                    <a:pt x="619" y="63"/>
                  </a:lnTo>
                  <a:lnTo>
                    <a:pt x="628" y="56"/>
                  </a:lnTo>
                  <a:lnTo>
                    <a:pt x="638" y="50"/>
                  </a:lnTo>
                  <a:lnTo>
                    <a:pt x="647" y="44"/>
                  </a:lnTo>
                  <a:lnTo>
                    <a:pt x="655" y="38"/>
                  </a:lnTo>
                  <a:lnTo>
                    <a:pt x="664" y="33"/>
                  </a:lnTo>
                  <a:lnTo>
                    <a:pt x="671" y="28"/>
                  </a:lnTo>
                  <a:lnTo>
                    <a:pt x="678" y="23"/>
                  </a:lnTo>
                  <a:lnTo>
                    <a:pt x="685" y="19"/>
                  </a:lnTo>
                  <a:lnTo>
                    <a:pt x="691" y="16"/>
                  </a:lnTo>
                  <a:lnTo>
                    <a:pt x="697" y="13"/>
                  </a:lnTo>
                  <a:lnTo>
                    <a:pt x="702" y="10"/>
                  </a:lnTo>
                  <a:lnTo>
                    <a:pt x="706" y="8"/>
                  </a:lnTo>
                  <a:lnTo>
                    <a:pt x="716" y="4"/>
                  </a:lnTo>
                  <a:lnTo>
                    <a:pt x="725" y="2"/>
                  </a:lnTo>
                  <a:lnTo>
                    <a:pt x="733" y="0"/>
                  </a:lnTo>
                  <a:lnTo>
                    <a:pt x="742" y="0"/>
                  </a:lnTo>
                  <a:lnTo>
                    <a:pt x="749" y="1"/>
                  </a:lnTo>
                  <a:lnTo>
                    <a:pt x="757" y="3"/>
                  </a:lnTo>
                  <a:lnTo>
                    <a:pt x="763" y="6"/>
                  </a:lnTo>
                  <a:lnTo>
                    <a:pt x="770" y="10"/>
                  </a:lnTo>
                  <a:lnTo>
                    <a:pt x="779" y="18"/>
                  </a:lnTo>
                  <a:lnTo>
                    <a:pt x="787" y="27"/>
                  </a:lnTo>
                  <a:lnTo>
                    <a:pt x="791" y="32"/>
                  </a:lnTo>
                  <a:lnTo>
                    <a:pt x="794" y="37"/>
                  </a:lnTo>
                  <a:lnTo>
                    <a:pt x="797" y="42"/>
                  </a:lnTo>
                  <a:lnTo>
                    <a:pt x="799" y="48"/>
                  </a:lnTo>
                  <a:lnTo>
                    <a:pt x="801" y="53"/>
                  </a:lnTo>
                  <a:lnTo>
                    <a:pt x="803" y="59"/>
                  </a:lnTo>
                  <a:lnTo>
                    <a:pt x="804" y="66"/>
                  </a:lnTo>
                  <a:lnTo>
                    <a:pt x="804" y="72"/>
                  </a:lnTo>
                  <a:lnTo>
                    <a:pt x="804" y="79"/>
                  </a:lnTo>
                  <a:lnTo>
                    <a:pt x="803" y="86"/>
                  </a:lnTo>
                  <a:lnTo>
                    <a:pt x="802" y="92"/>
                  </a:lnTo>
                  <a:lnTo>
                    <a:pt x="800" y="100"/>
                  </a:lnTo>
                  <a:lnTo>
                    <a:pt x="800" y="101"/>
                  </a:lnTo>
                  <a:lnTo>
                    <a:pt x="798" y="102"/>
                  </a:lnTo>
                  <a:lnTo>
                    <a:pt x="796" y="105"/>
                  </a:lnTo>
                  <a:lnTo>
                    <a:pt x="792" y="108"/>
                  </a:lnTo>
                  <a:lnTo>
                    <a:pt x="788" y="111"/>
                  </a:lnTo>
                  <a:lnTo>
                    <a:pt x="784" y="115"/>
                  </a:lnTo>
                  <a:lnTo>
                    <a:pt x="778" y="120"/>
                  </a:lnTo>
                  <a:lnTo>
                    <a:pt x="772" y="125"/>
                  </a:lnTo>
                  <a:lnTo>
                    <a:pt x="765" y="130"/>
                  </a:lnTo>
                  <a:lnTo>
                    <a:pt x="758" y="136"/>
                  </a:lnTo>
                  <a:lnTo>
                    <a:pt x="749" y="143"/>
                  </a:lnTo>
                  <a:lnTo>
                    <a:pt x="741" y="150"/>
                  </a:lnTo>
                  <a:lnTo>
                    <a:pt x="731" y="157"/>
                  </a:lnTo>
                  <a:lnTo>
                    <a:pt x="722" y="165"/>
                  </a:lnTo>
                  <a:lnTo>
                    <a:pt x="711" y="173"/>
                  </a:lnTo>
                  <a:lnTo>
                    <a:pt x="700" y="181"/>
                  </a:lnTo>
                  <a:lnTo>
                    <a:pt x="689" y="190"/>
                  </a:lnTo>
                  <a:lnTo>
                    <a:pt x="677" y="199"/>
                  </a:lnTo>
                  <a:lnTo>
                    <a:pt x="665" y="208"/>
                  </a:lnTo>
                  <a:lnTo>
                    <a:pt x="653" y="218"/>
                  </a:lnTo>
                  <a:lnTo>
                    <a:pt x="627" y="238"/>
                  </a:lnTo>
                  <a:lnTo>
                    <a:pt x="600" y="258"/>
                  </a:lnTo>
                  <a:lnTo>
                    <a:pt x="572" y="279"/>
                  </a:lnTo>
                  <a:lnTo>
                    <a:pt x="543" y="301"/>
                  </a:lnTo>
                  <a:lnTo>
                    <a:pt x="485" y="345"/>
                  </a:lnTo>
                  <a:lnTo>
                    <a:pt x="426" y="389"/>
                  </a:lnTo>
                  <a:lnTo>
                    <a:pt x="397" y="411"/>
                  </a:lnTo>
                  <a:lnTo>
                    <a:pt x="369" y="432"/>
                  </a:lnTo>
                  <a:lnTo>
                    <a:pt x="342" y="452"/>
                  </a:lnTo>
                  <a:lnTo>
                    <a:pt x="316" y="471"/>
                  </a:lnTo>
                  <a:lnTo>
                    <a:pt x="303" y="481"/>
                  </a:lnTo>
                  <a:lnTo>
                    <a:pt x="291" y="490"/>
                  </a:lnTo>
                  <a:lnTo>
                    <a:pt x="279" y="499"/>
                  </a:lnTo>
                  <a:lnTo>
                    <a:pt x="268" y="507"/>
                  </a:lnTo>
                  <a:lnTo>
                    <a:pt x="257" y="515"/>
                  </a:lnTo>
                  <a:lnTo>
                    <a:pt x="246" y="523"/>
                  </a:lnTo>
                  <a:lnTo>
                    <a:pt x="236" y="531"/>
                  </a:lnTo>
                  <a:lnTo>
                    <a:pt x="227" y="538"/>
                  </a:lnTo>
                  <a:lnTo>
                    <a:pt x="218" y="544"/>
                  </a:lnTo>
                  <a:lnTo>
                    <a:pt x="209" y="550"/>
                  </a:lnTo>
                  <a:lnTo>
                    <a:pt x="202" y="556"/>
                  </a:lnTo>
                  <a:lnTo>
                    <a:pt x="194" y="561"/>
                  </a:lnTo>
                  <a:lnTo>
                    <a:pt x="188" y="566"/>
                  </a:lnTo>
                  <a:lnTo>
                    <a:pt x="182" y="570"/>
                  </a:lnTo>
                  <a:lnTo>
                    <a:pt x="177" y="574"/>
                  </a:lnTo>
                  <a:lnTo>
                    <a:pt x="173" y="577"/>
                  </a:lnTo>
                  <a:lnTo>
                    <a:pt x="170" y="579"/>
                  </a:lnTo>
                  <a:lnTo>
                    <a:pt x="167" y="581"/>
                  </a:lnTo>
                  <a:lnTo>
                    <a:pt x="165" y="583"/>
                  </a:lnTo>
                  <a:lnTo>
                    <a:pt x="164" y="583"/>
                  </a:lnTo>
                  <a:lnTo>
                    <a:pt x="160" y="585"/>
                  </a:lnTo>
                  <a:lnTo>
                    <a:pt x="155" y="587"/>
                  </a:lnTo>
                  <a:lnTo>
                    <a:pt x="149" y="589"/>
                  </a:lnTo>
                  <a:lnTo>
                    <a:pt x="143" y="592"/>
                  </a:lnTo>
                  <a:lnTo>
                    <a:pt x="128" y="596"/>
                  </a:lnTo>
                  <a:lnTo>
                    <a:pt x="112" y="600"/>
                  </a:lnTo>
                  <a:lnTo>
                    <a:pt x="96" y="603"/>
                  </a:lnTo>
                  <a:lnTo>
                    <a:pt x="80" y="606"/>
                  </a:lnTo>
                  <a:lnTo>
                    <a:pt x="73" y="608"/>
                  </a:lnTo>
                  <a:lnTo>
                    <a:pt x="67" y="609"/>
                  </a:lnTo>
                  <a:lnTo>
                    <a:pt x="62" y="610"/>
                  </a:lnTo>
                  <a:lnTo>
                    <a:pt x="57" y="610"/>
                  </a:lnTo>
                  <a:lnTo>
                    <a:pt x="790" y="92"/>
                  </a:lnTo>
                  <a:lnTo>
                    <a:pt x="790" y="85"/>
                  </a:lnTo>
                  <a:lnTo>
                    <a:pt x="790" y="78"/>
                  </a:lnTo>
                  <a:lnTo>
                    <a:pt x="789" y="72"/>
                  </a:lnTo>
                  <a:lnTo>
                    <a:pt x="789" y="66"/>
                  </a:lnTo>
                  <a:lnTo>
                    <a:pt x="787" y="60"/>
                  </a:lnTo>
                  <a:lnTo>
                    <a:pt x="786" y="55"/>
                  </a:lnTo>
                  <a:lnTo>
                    <a:pt x="784" y="50"/>
                  </a:lnTo>
                  <a:lnTo>
                    <a:pt x="782" y="46"/>
                  </a:lnTo>
                  <a:lnTo>
                    <a:pt x="780" y="42"/>
                  </a:lnTo>
                  <a:lnTo>
                    <a:pt x="774" y="35"/>
                  </a:lnTo>
                  <a:lnTo>
                    <a:pt x="768" y="29"/>
                  </a:lnTo>
                  <a:lnTo>
                    <a:pt x="762" y="24"/>
                  </a:lnTo>
                  <a:lnTo>
                    <a:pt x="755" y="21"/>
                  </a:lnTo>
                  <a:lnTo>
                    <a:pt x="748" y="18"/>
                  </a:lnTo>
                  <a:lnTo>
                    <a:pt x="741" y="16"/>
                  </a:lnTo>
                  <a:lnTo>
                    <a:pt x="734" y="15"/>
                  </a:lnTo>
                  <a:lnTo>
                    <a:pt x="728" y="14"/>
                  </a:lnTo>
                  <a:lnTo>
                    <a:pt x="722" y="14"/>
                  </a:lnTo>
                  <a:lnTo>
                    <a:pt x="717" y="14"/>
                  </a:lnTo>
                  <a:lnTo>
                    <a:pt x="714" y="14"/>
                  </a:lnTo>
                  <a:lnTo>
                    <a:pt x="723" y="10"/>
                  </a:lnTo>
                  <a:lnTo>
                    <a:pt x="732" y="8"/>
                  </a:lnTo>
                  <a:lnTo>
                    <a:pt x="741" y="8"/>
                  </a:lnTo>
                  <a:lnTo>
                    <a:pt x="750" y="10"/>
                  </a:lnTo>
                  <a:lnTo>
                    <a:pt x="759" y="13"/>
                  </a:lnTo>
                  <a:lnTo>
                    <a:pt x="767" y="17"/>
                  </a:lnTo>
                  <a:lnTo>
                    <a:pt x="774" y="23"/>
                  </a:lnTo>
                  <a:lnTo>
                    <a:pt x="781" y="29"/>
                  </a:lnTo>
                  <a:lnTo>
                    <a:pt x="786" y="37"/>
                  </a:lnTo>
                  <a:lnTo>
                    <a:pt x="791" y="45"/>
                  </a:lnTo>
                  <a:lnTo>
                    <a:pt x="795" y="54"/>
                  </a:lnTo>
                  <a:lnTo>
                    <a:pt x="797" y="63"/>
                  </a:lnTo>
                  <a:lnTo>
                    <a:pt x="797" y="72"/>
                  </a:lnTo>
                  <a:lnTo>
                    <a:pt x="796" y="81"/>
                  </a:lnTo>
                  <a:lnTo>
                    <a:pt x="794" y="91"/>
                  </a:lnTo>
                  <a:lnTo>
                    <a:pt x="789" y="100"/>
                  </a:lnTo>
                  <a:lnTo>
                    <a:pt x="729" y="35"/>
                  </a:lnTo>
                  <a:lnTo>
                    <a:pt x="719" y="42"/>
                  </a:lnTo>
                  <a:lnTo>
                    <a:pt x="715" y="45"/>
                  </a:lnTo>
                  <a:lnTo>
                    <a:pt x="710" y="48"/>
                  </a:lnTo>
                  <a:lnTo>
                    <a:pt x="706" y="50"/>
                  </a:lnTo>
                  <a:lnTo>
                    <a:pt x="703" y="52"/>
                  </a:lnTo>
                  <a:lnTo>
                    <a:pt x="699" y="51"/>
                  </a:lnTo>
                  <a:lnTo>
                    <a:pt x="695" y="50"/>
                  </a:lnTo>
                  <a:lnTo>
                    <a:pt x="686" y="47"/>
                  </a:lnTo>
                  <a:lnTo>
                    <a:pt x="677" y="45"/>
                  </a:lnTo>
                  <a:lnTo>
                    <a:pt x="672" y="44"/>
                  </a:lnTo>
                  <a:lnTo>
                    <a:pt x="668" y="43"/>
                  </a:lnTo>
                  <a:lnTo>
                    <a:pt x="686" y="31"/>
                  </a:lnTo>
                  <a:lnTo>
                    <a:pt x="695" y="26"/>
                  </a:lnTo>
                  <a:lnTo>
                    <a:pt x="704" y="23"/>
                  </a:lnTo>
                  <a:lnTo>
                    <a:pt x="712" y="22"/>
                  </a:lnTo>
                  <a:lnTo>
                    <a:pt x="720" y="22"/>
                  </a:lnTo>
                  <a:lnTo>
                    <a:pt x="729" y="24"/>
                  </a:lnTo>
                  <a:lnTo>
                    <a:pt x="739" y="27"/>
                  </a:lnTo>
                  <a:lnTo>
                    <a:pt x="756" y="34"/>
                  </a:lnTo>
                  <a:lnTo>
                    <a:pt x="759" y="37"/>
                  </a:lnTo>
                  <a:lnTo>
                    <a:pt x="763" y="39"/>
                  </a:lnTo>
                  <a:lnTo>
                    <a:pt x="766" y="43"/>
                  </a:lnTo>
                  <a:lnTo>
                    <a:pt x="771" y="50"/>
                  </a:lnTo>
                  <a:lnTo>
                    <a:pt x="775" y="57"/>
                  </a:lnTo>
                  <a:lnTo>
                    <a:pt x="741" y="83"/>
                  </a:lnTo>
                  <a:lnTo>
                    <a:pt x="734" y="77"/>
                  </a:lnTo>
                  <a:lnTo>
                    <a:pt x="728" y="71"/>
                  </a:lnTo>
                  <a:lnTo>
                    <a:pt x="722" y="65"/>
                  </a:lnTo>
                  <a:lnTo>
                    <a:pt x="715" y="60"/>
                  </a:lnTo>
                  <a:lnTo>
                    <a:pt x="725" y="54"/>
                  </a:lnTo>
                  <a:lnTo>
                    <a:pt x="734" y="46"/>
                  </a:lnTo>
                  <a:lnTo>
                    <a:pt x="744" y="39"/>
                  </a:lnTo>
                  <a:lnTo>
                    <a:pt x="748" y="36"/>
                  </a:lnTo>
                  <a:lnTo>
                    <a:pt x="752" y="33"/>
                  </a:lnTo>
                  <a:lnTo>
                    <a:pt x="689" y="63"/>
                  </a:lnTo>
                  <a:lnTo>
                    <a:pt x="687" y="65"/>
                  </a:lnTo>
                  <a:lnTo>
                    <a:pt x="684" y="68"/>
                  </a:lnTo>
                  <a:lnTo>
                    <a:pt x="680" y="70"/>
                  </a:lnTo>
                  <a:lnTo>
                    <a:pt x="676" y="74"/>
                  </a:lnTo>
                  <a:lnTo>
                    <a:pt x="671" y="78"/>
                  </a:lnTo>
                  <a:lnTo>
                    <a:pt x="665" y="82"/>
                  </a:lnTo>
                  <a:lnTo>
                    <a:pt x="659" y="87"/>
                  </a:lnTo>
                  <a:lnTo>
                    <a:pt x="653" y="92"/>
                  </a:lnTo>
                  <a:lnTo>
                    <a:pt x="646" y="97"/>
                  </a:lnTo>
                  <a:lnTo>
                    <a:pt x="639" y="103"/>
                  </a:lnTo>
                  <a:lnTo>
                    <a:pt x="631" y="109"/>
                  </a:lnTo>
                  <a:lnTo>
                    <a:pt x="623" y="115"/>
                  </a:lnTo>
                  <a:lnTo>
                    <a:pt x="614" y="122"/>
                  </a:lnTo>
                  <a:lnTo>
                    <a:pt x="605" y="129"/>
                  </a:lnTo>
                  <a:lnTo>
                    <a:pt x="595" y="136"/>
                  </a:lnTo>
                  <a:lnTo>
                    <a:pt x="575" y="151"/>
                  </a:lnTo>
                  <a:lnTo>
                    <a:pt x="554" y="167"/>
                  </a:lnTo>
                  <a:lnTo>
                    <a:pt x="532" y="184"/>
                  </a:lnTo>
                  <a:lnTo>
                    <a:pt x="509" y="201"/>
                  </a:lnTo>
                  <a:lnTo>
                    <a:pt x="486" y="219"/>
                  </a:lnTo>
                  <a:lnTo>
                    <a:pt x="461" y="237"/>
                  </a:lnTo>
                  <a:lnTo>
                    <a:pt x="412" y="274"/>
                  </a:lnTo>
                  <a:lnTo>
                    <a:pt x="362" y="312"/>
                  </a:lnTo>
                  <a:lnTo>
                    <a:pt x="338" y="330"/>
                  </a:lnTo>
                  <a:lnTo>
                    <a:pt x="314" y="348"/>
                  </a:lnTo>
                  <a:lnTo>
                    <a:pt x="290" y="365"/>
                  </a:lnTo>
                  <a:lnTo>
                    <a:pt x="268" y="382"/>
                  </a:lnTo>
                  <a:lnTo>
                    <a:pt x="246" y="398"/>
                  </a:lnTo>
                  <a:lnTo>
                    <a:pt x="226" y="413"/>
                  </a:lnTo>
                  <a:lnTo>
                    <a:pt x="216" y="420"/>
                  </a:lnTo>
                  <a:lnTo>
                    <a:pt x="207" y="427"/>
                  </a:lnTo>
                  <a:lnTo>
                    <a:pt x="198" y="434"/>
                  </a:lnTo>
                  <a:lnTo>
                    <a:pt x="189" y="441"/>
                  </a:lnTo>
                  <a:lnTo>
                    <a:pt x="181" y="447"/>
                  </a:lnTo>
                  <a:lnTo>
                    <a:pt x="173" y="452"/>
                  </a:lnTo>
                  <a:lnTo>
                    <a:pt x="166" y="458"/>
                  </a:lnTo>
                  <a:lnTo>
                    <a:pt x="159" y="463"/>
                  </a:lnTo>
                  <a:lnTo>
                    <a:pt x="152" y="468"/>
                  </a:lnTo>
                  <a:lnTo>
                    <a:pt x="146" y="472"/>
                  </a:lnTo>
                  <a:lnTo>
                    <a:pt x="141" y="476"/>
                  </a:lnTo>
                  <a:lnTo>
                    <a:pt x="136" y="479"/>
                  </a:lnTo>
                  <a:lnTo>
                    <a:pt x="132" y="482"/>
                  </a:lnTo>
                  <a:lnTo>
                    <a:pt x="128" y="485"/>
                  </a:lnTo>
                  <a:lnTo>
                    <a:pt x="125" y="487"/>
                  </a:lnTo>
                  <a:lnTo>
                    <a:pt x="123" y="489"/>
                  </a:lnTo>
                  <a:lnTo>
                    <a:pt x="119" y="490"/>
                  </a:lnTo>
                  <a:lnTo>
                    <a:pt x="114" y="491"/>
                  </a:lnTo>
                  <a:lnTo>
                    <a:pt x="110" y="492"/>
                  </a:lnTo>
                  <a:lnTo>
                    <a:pt x="107" y="492"/>
                  </a:lnTo>
                  <a:lnTo>
                    <a:pt x="104" y="492"/>
                  </a:lnTo>
                  <a:lnTo>
                    <a:pt x="101" y="492"/>
                  </a:lnTo>
                  <a:lnTo>
                    <a:pt x="98" y="492"/>
                  </a:lnTo>
                  <a:lnTo>
                    <a:pt x="96" y="491"/>
                  </a:lnTo>
                  <a:lnTo>
                    <a:pt x="94" y="490"/>
                  </a:lnTo>
                  <a:lnTo>
                    <a:pt x="93" y="488"/>
                  </a:lnTo>
                  <a:lnTo>
                    <a:pt x="92" y="487"/>
                  </a:lnTo>
                  <a:lnTo>
                    <a:pt x="91" y="485"/>
                  </a:lnTo>
                  <a:lnTo>
                    <a:pt x="91" y="483"/>
                  </a:lnTo>
                  <a:lnTo>
                    <a:pt x="91" y="481"/>
                  </a:lnTo>
                  <a:lnTo>
                    <a:pt x="92" y="478"/>
                  </a:lnTo>
                  <a:lnTo>
                    <a:pt x="93" y="475"/>
                  </a:lnTo>
                  <a:lnTo>
                    <a:pt x="95" y="474"/>
                  </a:lnTo>
                  <a:lnTo>
                    <a:pt x="97" y="472"/>
                  </a:lnTo>
                  <a:lnTo>
                    <a:pt x="100" y="469"/>
                  </a:lnTo>
                  <a:lnTo>
                    <a:pt x="104" y="466"/>
                  </a:lnTo>
                  <a:lnTo>
                    <a:pt x="108" y="463"/>
                  </a:lnTo>
                  <a:lnTo>
                    <a:pt x="112" y="459"/>
                  </a:lnTo>
                  <a:lnTo>
                    <a:pt x="118" y="454"/>
                  </a:lnTo>
                  <a:lnTo>
                    <a:pt x="124" y="450"/>
                  </a:lnTo>
                  <a:lnTo>
                    <a:pt x="130" y="444"/>
                  </a:lnTo>
                  <a:lnTo>
                    <a:pt x="137" y="439"/>
                  </a:lnTo>
                  <a:lnTo>
                    <a:pt x="144" y="433"/>
                  </a:lnTo>
                  <a:lnTo>
                    <a:pt x="152" y="427"/>
                  </a:lnTo>
                  <a:lnTo>
                    <a:pt x="160" y="420"/>
                  </a:lnTo>
                  <a:lnTo>
                    <a:pt x="169" y="413"/>
                  </a:lnTo>
                  <a:lnTo>
                    <a:pt x="178" y="406"/>
                  </a:lnTo>
                  <a:lnTo>
                    <a:pt x="187" y="399"/>
                  </a:lnTo>
                  <a:lnTo>
                    <a:pt x="207" y="383"/>
                  </a:lnTo>
                  <a:lnTo>
                    <a:pt x="228" y="367"/>
                  </a:lnTo>
                  <a:lnTo>
                    <a:pt x="250" y="350"/>
                  </a:lnTo>
                  <a:lnTo>
                    <a:pt x="273" y="332"/>
                  </a:lnTo>
                  <a:lnTo>
                    <a:pt x="297" y="313"/>
                  </a:lnTo>
                  <a:lnTo>
                    <a:pt x="321" y="295"/>
                  </a:lnTo>
                  <a:lnTo>
                    <a:pt x="371" y="257"/>
                  </a:lnTo>
                  <a:lnTo>
                    <a:pt x="420" y="219"/>
                  </a:lnTo>
                  <a:lnTo>
                    <a:pt x="445" y="201"/>
                  </a:lnTo>
                  <a:lnTo>
                    <a:pt x="469" y="183"/>
                  </a:lnTo>
                  <a:lnTo>
                    <a:pt x="492" y="166"/>
                  </a:lnTo>
                  <a:lnTo>
                    <a:pt x="514" y="149"/>
                  </a:lnTo>
                  <a:lnTo>
                    <a:pt x="536" y="133"/>
                  </a:lnTo>
                  <a:lnTo>
                    <a:pt x="546" y="126"/>
                  </a:lnTo>
                  <a:lnTo>
                    <a:pt x="556" y="119"/>
                  </a:lnTo>
                  <a:lnTo>
                    <a:pt x="566" y="112"/>
                  </a:lnTo>
                  <a:lnTo>
                    <a:pt x="575" y="105"/>
                  </a:lnTo>
                  <a:lnTo>
                    <a:pt x="584" y="99"/>
                  </a:lnTo>
                  <a:lnTo>
                    <a:pt x="592" y="93"/>
                  </a:lnTo>
                  <a:lnTo>
                    <a:pt x="600" y="87"/>
                  </a:lnTo>
                  <a:lnTo>
                    <a:pt x="608" y="82"/>
                  </a:lnTo>
                  <a:lnTo>
                    <a:pt x="615" y="77"/>
                  </a:lnTo>
                  <a:lnTo>
                    <a:pt x="622" y="72"/>
                  </a:lnTo>
                  <a:lnTo>
                    <a:pt x="628" y="68"/>
                  </a:lnTo>
                  <a:lnTo>
                    <a:pt x="634" y="65"/>
                  </a:lnTo>
                  <a:lnTo>
                    <a:pt x="639" y="62"/>
                  </a:lnTo>
                  <a:lnTo>
                    <a:pt x="643" y="59"/>
                  </a:lnTo>
                  <a:lnTo>
                    <a:pt x="647" y="57"/>
                  </a:lnTo>
                  <a:lnTo>
                    <a:pt x="650" y="55"/>
                  </a:lnTo>
                  <a:lnTo>
                    <a:pt x="653" y="54"/>
                  </a:lnTo>
                  <a:lnTo>
                    <a:pt x="655" y="53"/>
                  </a:lnTo>
                  <a:lnTo>
                    <a:pt x="658" y="53"/>
                  </a:lnTo>
                  <a:lnTo>
                    <a:pt x="661" y="54"/>
                  </a:lnTo>
                  <a:lnTo>
                    <a:pt x="665" y="54"/>
                  </a:lnTo>
                  <a:lnTo>
                    <a:pt x="670" y="55"/>
                  </a:lnTo>
                  <a:lnTo>
                    <a:pt x="680" y="58"/>
                  </a:lnTo>
                  <a:lnTo>
                    <a:pt x="691" y="61"/>
                  </a:lnTo>
                  <a:lnTo>
                    <a:pt x="780" y="76"/>
                  </a:lnTo>
                  <a:lnTo>
                    <a:pt x="781" y="85"/>
                  </a:lnTo>
                  <a:lnTo>
                    <a:pt x="781" y="94"/>
                  </a:lnTo>
                  <a:lnTo>
                    <a:pt x="780" y="102"/>
                  </a:lnTo>
                  <a:lnTo>
                    <a:pt x="779" y="106"/>
                  </a:lnTo>
                  <a:lnTo>
                    <a:pt x="776" y="110"/>
                  </a:lnTo>
                  <a:lnTo>
                    <a:pt x="772" y="114"/>
                  </a:lnTo>
                  <a:lnTo>
                    <a:pt x="767" y="118"/>
                  </a:lnTo>
                  <a:lnTo>
                    <a:pt x="758" y="125"/>
                  </a:lnTo>
                  <a:lnTo>
                    <a:pt x="753" y="128"/>
                  </a:lnTo>
                  <a:lnTo>
                    <a:pt x="748" y="131"/>
                  </a:lnTo>
                  <a:lnTo>
                    <a:pt x="748" y="124"/>
                  </a:lnTo>
                  <a:lnTo>
                    <a:pt x="747" y="118"/>
                  </a:lnTo>
                  <a:lnTo>
                    <a:pt x="747" y="113"/>
                  </a:lnTo>
                  <a:lnTo>
                    <a:pt x="746" y="109"/>
                  </a:lnTo>
                  <a:lnTo>
                    <a:pt x="746" y="102"/>
                  </a:lnTo>
                  <a:lnTo>
                    <a:pt x="745" y="96"/>
                  </a:lnTo>
                  <a:lnTo>
                    <a:pt x="761" y="82"/>
                  </a:lnTo>
                  <a:lnTo>
                    <a:pt x="778" y="66"/>
                  </a:lnTo>
                  <a:lnTo>
                    <a:pt x="710" y="72"/>
                  </a:lnTo>
                  <a:lnTo>
                    <a:pt x="716" y="77"/>
                  </a:lnTo>
                  <a:lnTo>
                    <a:pt x="719" y="80"/>
                  </a:lnTo>
                  <a:lnTo>
                    <a:pt x="723" y="84"/>
                  </a:lnTo>
                  <a:lnTo>
                    <a:pt x="726" y="88"/>
                  </a:lnTo>
                  <a:lnTo>
                    <a:pt x="730" y="93"/>
                  </a:lnTo>
                  <a:lnTo>
                    <a:pt x="728" y="95"/>
                  </a:lnTo>
                  <a:lnTo>
                    <a:pt x="725" y="97"/>
                  </a:lnTo>
                  <a:lnTo>
                    <a:pt x="722" y="100"/>
                  </a:lnTo>
                  <a:lnTo>
                    <a:pt x="718" y="103"/>
                  </a:lnTo>
                  <a:lnTo>
                    <a:pt x="714" y="107"/>
                  </a:lnTo>
                  <a:lnTo>
                    <a:pt x="709" y="111"/>
                  </a:lnTo>
                  <a:lnTo>
                    <a:pt x="704" y="115"/>
                  </a:lnTo>
                  <a:lnTo>
                    <a:pt x="698" y="120"/>
                  </a:lnTo>
                  <a:lnTo>
                    <a:pt x="691" y="125"/>
                  </a:lnTo>
                  <a:lnTo>
                    <a:pt x="684" y="130"/>
                  </a:lnTo>
                  <a:lnTo>
                    <a:pt x="677" y="136"/>
                  </a:lnTo>
                  <a:lnTo>
                    <a:pt x="669" y="142"/>
                  </a:lnTo>
                  <a:lnTo>
                    <a:pt x="661" y="148"/>
                  </a:lnTo>
                  <a:lnTo>
                    <a:pt x="652" y="155"/>
                  </a:lnTo>
                  <a:lnTo>
                    <a:pt x="643" y="162"/>
                  </a:lnTo>
                  <a:lnTo>
                    <a:pt x="633" y="169"/>
                  </a:lnTo>
                  <a:lnTo>
                    <a:pt x="613" y="184"/>
                  </a:lnTo>
                  <a:lnTo>
                    <a:pt x="592" y="200"/>
                  </a:lnTo>
                  <a:lnTo>
                    <a:pt x="570" y="216"/>
                  </a:lnTo>
                  <a:lnTo>
                    <a:pt x="547" y="233"/>
                  </a:lnTo>
                  <a:lnTo>
                    <a:pt x="523" y="251"/>
                  </a:lnTo>
                  <a:lnTo>
                    <a:pt x="499" y="268"/>
                  </a:lnTo>
                  <a:lnTo>
                    <a:pt x="450" y="305"/>
                  </a:lnTo>
                  <a:lnTo>
                    <a:pt x="400" y="342"/>
                  </a:lnTo>
                  <a:lnTo>
                    <a:pt x="375" y="360"/>
                  </a:lnTo>
                  <a:lnTo>
                    <a:pt x="351" y="378"/>
                  </a:lnTo>
                  <a:lnTo>
                    <a:pt x="327" y="395"/>
                  </a:lnTo>
                  <a:lnTo>
                    <a:pt x="304" y="412"/>
                  </a:lnTo>
                  <a:lnTo>
                    <a:pt x="282" y="428"/>
                  </a:lnTo>
                  <a:lnTo>
                    <a:pt x="261" y="443"/>
                  </a:lnTo>
                  <a:lnTo>
                    <a:pt x="241" y="458"/>
                  </a:lnTo>
                  <a:lnTo>
                    <a:pt x="232" y="464"/>
                  </a:lnTo>
                  <a:lnTo>
                    <a:pt x="223" y="471"/>
                  </a:lnTo>
                  <a:lnTo>
                    <a:pt x="214" y="477"/>
                  </a:lnTo>
                  <a:lnTo>
                    <a:pt x="206" y="483"/>
                  </a:lnTo>
                  <a:lnTo>
                    <a:pt x="198" y="489"/>
                  </a:lnTo>
                  <a:lnTo>
                    <a:pt x="191" y="494"/>
                  </a:lnTo>
                  <a:lnTo>
                    <a:pt x="184" y="499"/>
                  </a:lnTo>
                  <a:lnTo>
                    <a:pt x="178" y="504"/>
                  </a:lnTo>
                  <a:lnTo>
                    <a:pt x="172" y="508"/>
                  </a:lnTo>
                  <a:lnTo>
                    <a:pt x="167" y="512"/>
                  </a:lnTo>
                  <a:lnTo>
                    <a:pt x="162" y="516"/>
                  </a:lnTo>
                  <a:lnTo>
                    <a:pt x="158" y="519"/>
                  </a:lnTo>
                  <a:lnTo>
                    <a:pt x="154" y="522"/>
                  </a:lnTo>
                  <a:lnTo>
                    <a:pt x="151" y="524"/>
                  </a:lnTo>
                  <a:lnTo>
                    <a:pt x="147" y="524"/>
                  </a:lnTo>
                  <a:lnTo>
                    <a:pt x="144" y="524"/>
                  </a:lnTo>
                  <a:lnTo>
                    <a:pt x="142" y="524"/>
                  </a:lnTo>
                  <a:lnTo>
                    <a:pt x="139" y="523"/>
                  </a:lnTo>
                  <a:lnTo>
                    <a:pt x="137" y="522"/>
                  </a:lnTo>
                  <a:lnTo>
                    <a:pt x="136" y="521"/>
                  </a:lnTo>
                  <a:lnTo>
                    <a:pt x="133" y="517"/>
                  </a:lnTo>
                  <a:lnTo>
                    <a:pt x="132" y="513"/>
                  </a:lnTo>
                  <a:lnTo>
                    <a:pt x="131" y="508"/>
                  </a:lnTo>
                  <a:lnTo>
                    <a:pt x="131" y="503"/>
                  </a:lnTo>
                  <a:lnTo>
                    <a:pt x="132" y="498"/>
                  </a:lnTo>
                  <a:lnTo>
                    <a:pt x="133" y="497"/>
                  </a:lnTo>
                  <a:lnTo>
                    <a:pt x="135" y="495"/>
                  </a:lnTo>
                  <a:lnTo>
                    <a:pt x="137" y="493"/>
                  </a:lnTo>
                  <a:lnTo>
                    <a:pt x="140" y="490"/>
                  </a:lnTo>
                  <a:lnTo>
                    <a:pt x="144" y="487"/>
                  </a:lnTo>
                  <a:lnTo>
                    <a:pt x="149" y="484"/>
                  </a:lnTo>
                  <a:lnTo>
                    <a:pt x="154" y="479"/>
                  </a:lnTo>
                  <a:lnTo>
                    <a:pt x="160" y="475"/>
                  </a:lnTo>
                  <a:lnTo>
                    <a:pt x="166" y="470"/>
                  </a:lnTo>
                  <a:lnTo>
                    <a:pt x="173" y="465"/>
                  </a:lnTo>
                  <a:lnTo>
                    <a:pt x="180" y="459"/>
                  </a:lnTo>
                  <a:lnTo>
                    <a:pt x="188" y="453"/>
                  </a:lnTo>
                  <a:lnTo>
                    <a:pt x="197" y="447"/>
                  </a:lnTo>
                  <a:lnTo>
                    <a:pt x="205" y="440"/>
                  </a:lnTo>
                  <a:lnTo>
                    <a:pt x="215" y="433"/>
                  </a:lnTo>
                  <a:lnTo>
                    <a:pt x="224" y="426"/>
                  </a:lnTo>
                  <a:lnTo>
                    <a:pt x="234" y="418"/>
                  </a:lnTo>
                  <a:lnTo>
                    <a:pt x="245" y="410"/>
                  </a:lnTo>
                  <a:lnTo>
                    <a:pt x="267" y="394"/>
                  </a:lnTo>
                  <a:lnTo>
                    <a:pt x="290" y="376"/>
                  </a:lnTo>
                  <a:lnTo>
                    <a:pt x="314" y="358"/>
                  </a:lnTo>
                  <a:lnTo>
                    <a:pt x="339" y="340"/>
                  </a:lnTo>
                  <a:lnTo>
                    <a:pt x="364" y="321"/>
                  </a:lnTo>
                  <a:lnTo>
                    <a:pt x="416" y="283"/>
                  </a:lnTo>
                  <a:lnTo>
                    <a:pt x="468" y="244"/>
                  </a:lnTo>
                  <a:lnTo>
                    <a:pt x="493" y="225"/>
                  </a:lnTo>
                  <a:lnTo>
                    <a:pt x="518" y="207"/>
                  </a:lnTo>
                  <a:lnTo>
                    <a:pt x="542" y="189"/>
                  </a:lnTo>
                  <a:lnTo>
                    <a:pt x="566" y="171"/>
                  </a:lnTo>
                  <a:lnTo>
                    <a:pt x="588" y="155"/>
                  </a:lnTo>
                  <a:lnTo>
                    <a:pt x="598" y="147"/>
                  </a:lnTo>
                  <a:lnTo>
                    <a:pt x="609" y="140"/>
                  </a:lnTo>
                  <a:lnTo>
                    <a:pt x="618" y="132"/>
                  </a:lnTo>
                  <a:lnTo>
                    <a:pt x="628" y="125"/>
                  </a:lnTo>
                  <a:lnTo>
                    <a:pt x="637" y="118"/>
                  </a:lnTo>
                  <a:lnTo>
                    <a:pt x="645" y="112"/>
                  </a:lnTo>
                  <a:lnTo>
                    <a:pt x="653" y="106"/>
                  </a:lnTo>
                  <a:lnTo>
                    <a:pt x="661" y="100"/>
                  </a:lnTo>
                  <a:lnTo>
                    <a:pt x="668" y="95"/>
                  </a:lnTo>
                  <a:lnTo>
                    <a:pt x="675" y="90"/>
                  </a:lnTo>
                  <a:lnTo>
                    <a:pt x="680" y="86"/>
                  </a:lnTo>
                  <a:lnTo>
                    <a:pt x="686" y="82"/>
                  </a:lnTo>
                  <a:lnTo>
                    <a:pt x="690" y="78"/>
                  </a:lnTo>
                  <a:lnTo>
                    <a:pt x="695" y="75"/>
                  </a:lnTo>
                  <a:lnTo>
                    <a:pt x="698" y="72"/>
                  </a:lnTo>
                  <a:lnTo>
                    <a:pt x="701" y="70"/>
                  </a:lnTo>
                  <a:lnTo>
                    <a:pt x="703" y="68"/>
                  </a:lnTo>
                  <a:lnTo>
                    <a:pt x="704" y="67"/>
                  </a:lnTo>
                  <a:lnTo>
                    <a:pt x="734" y="121"/>
                  </a:lnTo>
                  <a:lnTo>
                    <a:pt x="735" y="129"/>
                  </a:lnTo>
                  <a:lnTo>
                    <a:pt x="736" y="138"/>
                  </a:lnTo>
                  <a:lnTo>
                    <a:pt x="732" y="142"/>
                  </a:lnTo>
                  <a:lnTo>
                    <a:pt x="727" y="146"/>
                  </a:lnTo>
                  <a:lnTo>
                    <a:pt x="722" y="151"/>
                  </a:lnTo>
                  <a:lnTo>
                    <a:pt x="716" y="155"/>
                  </a:lnTo>
                  <a:lnTo>
                    <a:pt x="709" y="161"/>
                  </a:lnTo>
                  <a:lnTo>
                    <a:pt x="703" y="166"/>
                  </a:lnTo>
                  <a:lnTo>
                    <a:pt x="695" y="172"/>
                  </a:lnTo>
                  <a:lnTo>
                    <a:pt x="688" y="178"/>
                  </a:lnTo>
                  <a:lnTo>
                    <a:pt x="680" y="184"/>
                  </a:lnTo>
                  <a:lnTo>
                    <a:pt x="671" y="191"/>
                  </a:lnTo>
                  <a:lnTo>
                    <a:pt x="654" y="205"/>
                  </a:lnTo>
                  <a:lnTo>
                    <a:pt x="635" y="219"/>
                  </a:lnTo>
                  <a:lnTo>
                    <a:pt x="615" y="235"/>
                  </a:lnTo>
                  <a:lnTo>
                    <a:pt x="594" y="250"/>
                  </a:lnTo>
                  <a:lnTo>
                    <a:pt x="572" y="267"/>
                  </a:lnTo>
                  <a:lnTo>
                    <a:pt x="549" y="284"/>
                  </a:lnTo>
                  <a:lnTo>
                    <a:pt x="526" y="301"/>
                  </a:lnTo>
                  <a:lnTo>
                    <a:pt x="479" y="337"/>
                  </a:lnTo>
                  <a:lnTo>
                    <a:pt x="431" y="372"/>
                  </a:lnTo>
                  <a:lnTo>
                    <a:pt x="408" y="390"/>
                  </a:lnTo>
                  <a:lnTo>
                    <a:pt x="384" y="407"/>
                  </a:lnTo>
                  <a:lnTo>
                    <a:pt x="361" y="424"/>
                  </a:lnTo>
                  <a:lnTo>
                    <a:pt x="339" y="441"/>
                  </a:lnTo>
                  <a:lnTo>
                    <a:pt x="317" y="457"/>
                  </a:lnTo>
                  <a:lnTo>
                    <a:pt x="296" y="472"/>
                  </a:lnTo>
                  <a:lnTo>
                    <a:pt x="276" y="487"/>
                  </a:lnTo>
                  <a:lnTo>
                    <a:pt x="258" y="501"/>
                  </a:lnTo>
                  <a:lnTo>
                    <a:pt x="240" y="514"/>
                  </a:lnTo>
                  <a:lnTo>
                    <a:pt x="232" y="520"/>
                  </a:lnTo>
                  <a:lnTo>
                    <a:pt x="224" y="526"/>
                  </a:lnTo>
                  <a:lnTo>
                    <a:pt x="217" y="531"/>
                  </a:lnTo>
                  <a:lnTo>
                    <a:pt x="210" y="537"/>
                  </a:lnTo>
                  <a:lnTo>
                    <a:pt x="203" y="541"/>
                  </a:lnTo>
                  <a:lnTo>
                    <a:pt x="197" y="546"/>
                  </a:lnTo>
                  <a:lnTo>
                    <a:pt x="191" y="550"/>
                  </a:lnTo>
                  <a:lnTo>
                    <a:pt x="186" y="554"/>
                  </a:lnTo>
                  <a:lnTo>
                    <a:pt x="181" y="558"/>
                  </a:lnTo>
                  <a:lnTo>
                    <a:pt x="176" y="561"/>
                  </a:lnTo>
                  <a:lnTo>
                    <a:pt x="173" y="564"/>
                  </a:lnTo>
                  <a:lnTo>
                    <a:pt x="169" y="567"/>
                  </a:lnTo>
                  <a:lnTo>
                    <a:pt x="167" y="569"/>
                  </a:lnTo>
                  <a:lnTo>
                    <a:pt x="165" y="570"/>
                  </a:lnTo>
                  <a:lnTo>
                    <a:pt x="161" y="570"/>
                  </a:lnTo>
                  <a:lnTo>
                    <a:pt x="156" y="569"/>
                  </a:lnTo>
                  <a:lnTo>
                    <a:pt x="152" y="566"/>
                  </a:lnTo>
                  <a:lnTo>
                    <a:pt x="150" y="565"/>
                  </a:lnTo>
                  <a:lnTo>
                    <a:pt x="148" y="563"/>
                  </a:lnTo>
                  <a:lnTo>
                    <a:pt x="146" y="561"/>
                  </a:lnTo>
                  <a:lnTo>
                    <a:pt x="146" y="558"/>
                  </a:lnTo>
                  <a:lnTo>
                    <a:pt x="145" y="555"/>
                  </a:lnTo>
                  <a:lnTo>
                    <a:pt x="145" y="552"/>
                  </a:lnTo>
                  <a:lnTo>
                    <a:pt x="146" y="548"/>
                  </a:lnTo>
                  <a:lnTo>
                    <a:pt x="148" y="544"/>
                  </a:lnTo>
                  <a:lnTo>
                    <a:pt x="151" y="539"/>
                  </a:lnTo>
                  <a:lnTo>
                    <a:pt x="155" y="534"/>
                  </a:lnTo>
                  <a:lnTo>
                    <a:pt x="158" y="531"/>
                  </a:lnTo>
                  <a:lnTo>
                    <a:pt x="162" y="528"/>
                  </a:lnTo>
                  <a:lnTo>
                    <a:pt x="166" y="525"/>
                  </a:lnTo>
                  <a:lnTo>
                    <a:pt x="171" y="521"/>
                  </a:lnTo>
                  <a:lnTo>
                    <a:pt x="176" y="517"/>
                  </a:lnTo>
                  <a:lnTo>
                    <a:pt x="182" y="513"/>
                  </a:lnTo>
                  <a:lnTo>
                    <a:pt x="189" y="508"/>
                  </a:lnTo>
                  <a:lnTo>
                    <a:pt x="196" y="503"/>
                  </a:lnTo>
                  <a:lnTo>
                    <a:pt x="203" y="497"/>
                  </a:lnTo>
                  <a:lnTo>
                    <a:pt x="211" y="491"/>
                  </a:lnTo>
                  <a:lnTo>
                    <a:pt x="219" y="485"/>
                  </a:lnTo>
                  <a:lnTo>
                    <a:pt x="228" y="479"/>
                  </a:lnTo>
                  <a:lnTo>
                    <a:pt x="237" y="472"/>
                  </a:lnTo>
                  <a:lnTo>
                    <a:pt x="247" y="465"/>
                  </a:lnTo>
                  <a:lnTo>
                    <a:pt x="267" y="450"/>
                  </a:lnTo>
                  <a:lnTo>
                    <a:pt x="288" y="434"/>
                  </a:lnTo>
                  <a:lnTo>
                    <a:pt x="311" y="418"/>
                  </a:lnTo>
                  <a:lnTo>
                    <a:pt x="334" y="401"/>
                  </a:lnTo>
                  <a:lnTo>
                    <a:pt x="358" y="384"/>
                  </a:lnTo>
                  <a:lnTo>
                    <a:pt x="382" y="366"/>
                  </a:lnTo>
                  <a:lnTo>
                    <a:pt x="407" y="347"/>
                  </a:lnTo>
                  <a:lnTo>
                    <a:pt x="458" y="310"/>
                  </a:lnTo>
                  <a:lnTo>
                    <a:pt x="508" y="274"/>
                  </a:lnTo>
                  <a:lnTo>
                    <a:pt x="532" y="256"/>
                  </a:lnTo>
                  <a:lnTo>
                    <a:pt x="556" y="238"/>
                  </a:lnTo>
                  <a:lnTo>
                    <a:pt x="579" y="222"/>
                  </a:lnTo>
                  <a:lnTo>
                    <a:pt x="601" y="205"/>
                  </a:lnTo>
                  <a:lnTo>
                    <a:pt x="622" y="190"/>
                  </a:lnTo>
                  <a:lnTo>
                    <a:pt x="632" y="182"/>
                  </a:lnTo>
                  <a:lnTo>
                    <a:pt x="641" y="175"/>
                  </a:lnTo>
                  <a:lnTo>
                    <a:pt x="650" y="168"/>
                  </a:lnTo>
                  <a:lnTo>
                    <a:pt x="659" y="162"/>
                  </a:lnTo>
                  <a:lnTo>
                    <a:pt x="668" y="155"/>
                  </a:lnTo>
                  <a:lnTo>
                    <a:pt x="676" y="149"/>
                  </a:lnTo>
                  <a:lnTo>
                    <a:pt x="684" y="143"/>
                  </a:lnTo>
                  <a:lnTo>
                    <a:pt x="691" y="138"/>
                  </a:lnTo>
                  <a:lnTo>
                    <a:pt x="697" y="133"/>
                  </a:lnTo>
                  <a:lnTo>
                    <a:pt x="704" y="128"/>
                  </a:lnTo>
                  <a:lnTo>
                    <a:pt x="709" y="123"/>
                  </a:lnTo>
                  <a:lnTo>
                    <a:pt x="714" y="119"/>
                  </a:lnTo>
                  <a:lnTo>
                    <a:pt x="719" y="116"/>
                  </a:lnTo>
                  <a:lnTo>
                    <a:pt x="723" y="113"/>
                  </a:lnTo>
                  <a:lnTo>
                    <a:pt x="726" y="110"/>
                  </a:lnTo>
                  <a:lnTo>
                    <a:pt x="729" y="107"/>
                  </a:lnTo>
                  <a:lnTo>
                    <a:pt x="731" y="106"/>
                  </a:lnTo>
                  <a:lnTo>
                    <a:pt x="732" y="104"/>
                  </a:lnTo>
                  <a:lnTo>
                    <a:pt x="81" y="492"/>
                  </a:lnTo>
                  <a:lnTo>
                    <a:pt x="83" y="496"/>
                  </a:lnTo>
                  <a:lnTo>
                    <a:pt x="86" y="499"/>
                  </a:lnTo>
                  <a:lnTo>
                    <a:pt x="89" y="501"/>
                  </a:lnTo>
                  <a:lnTo>
                    <a:pt x="93" y="503"/>
                  </a:lnTo>
                  <a:lnTo>
                    <a:pt x="96" y="504"/>
                  </a:lnTo>
                  <a:lnTo>
                    <a:pt x="99" y="504"/>
                  </a:lnTo>
                  <a:lnTo>
                    <a:pt x="103" y="504"/>
                  </a:lnTo>
                  <a:lnTo>
                    <a:pt x="107" y="504"/>
                  </a:lnTo>
                  <a:lnTo>
                    <a:pt x="112" y="504"/>
                  </a:lnTo>
                  <a:lnTo>
                    <a:pt x="117" y="503"/>
                  </a:lnTo>
                  <a:lnTo>
                    <a:pt x="117" y="510"/>
                  </a:lnTo>
                  <a:lnTo>
                    <a:pt x="118" y="516"/>
                  </a:lnTo>
                  <a:lnTo>
                    <a:pt x="119" y="521"/>
                  </a:lnTo>
                  <a:lnTo>
                    <a:pt x="122" y="526"/>
                  </a:lnTo>
                  <a:lnTo>
                    <a:pt x="126" y="529"/>
                  </a:lnTo>
                  <a:lnTo>
                    <a:pt x="130" y="532"/>
                  </a:lnTo>
                  <a:lnTo>
                    <a:pt x="134" y="535"/>
                  </a:lnTo>
                  <a:lnTo>
                    <a:pt x="139" y="537"/>
                  </a:lnTo>
                  <a:lnTo>
                    <a:pt x="138" y="540"/>
                  </a:lnTo>
                  <a:lnTo>
                    <a:pt x="137" y="543"/>
                  </a:lnTo>
                  <a:lnTo>
                    <a:pt x="136" y="550"/>
                  </a:lnTo>
                  <a:lnTo>
                    <a:pt x="136" y="556"/>
                  </a:lnTo>
                  <a:lnTo>
                    <a:pt x="138" y="563"/>
                  </a:lnTo>
                  <a:lnTo>
                    <a:pt x="140" y="569"/>
                  </a:lnTo>
                  <a:lnTo>
                    <a:pt x="144" y="574"/>
                  </a:lnTo>
                  <a:lnTo>
                    <a:pt x="148" y="578"/>
                  </a:lnTo>
                  <a:lnTo>
                    <a:pt x="152" y="580"/>
                  </a:lnTo>
                  <a:lnTo>
                    <a:pt x="139" y="584"/>
                  </a:lnTo>
                  <a:lnTo>
                    <a:pt x="127" y="588"/>
                  </a:lnTo>
                  <a:lnTo>
                    <a:pt x="115" y="592"/>
                  </a:lnTo>
                  <a:lnTo>
                    <a:pt x="103" y="595"/>
                  </a:lnTo>
                  <a:lnTo>
                    <a:pt x="92" y="598"/>
                  </a:lnTo>
                  <a:lnTo>
                    <a:pt x="80" y="600"/>
                  </a:lnTo>
                  <a:lnTo>
                    <a:pt x="67" y="602"/>
                  </a:lnTo>
                  <a:lnTo>
                    <a:pt x="54" y="603"/>
                  </a:lnTo>
                  <a:lnTo>
                    <a:pt x="54" y="597"/>
                  </a:lnTo>
                  <a:lnTo>
                    <a:pt x="52" y="590"/>
                  </a:lnTo>
                  <a:lnTo>
                    <a:pt x="50" y="584"/>
                  </a:lnTo>
                  <a:lnTo>
                    <a:pt x="47" y="578"/>
                  </a:lnTo>
                  <a:lnTo>
                    <a:pt x="43" y="573"/>
                  </a:lnTo>
                  <a:lnTo>
                    <a:pt x="39" y="569"/>
                  </a:lnTo>
                  <a:lnTo>
                    <a:pt x="34" y="566"/>
                  </a:lnTo>
                  <a:lnTo>
                    <a:pt x="30" y="566"/>
                  </a:lnTo>
                  <a:lnTo>
                    <a:pt x="36" y="555"/>
                  </a:lnTo>
                  <a:lnTo>
                    <a:pt x="43" y="544"/>
                  </a:lnTo>
                  <a:lnTo>
                    <a:pt x="57" y="524"/>
                  </a:lnTo>
                  <a:lnTo>
                    <a:pt x="64" y="514"/>
                  </a:lnTo>
                  <a:lnTo>
                    <a:pt x="69" y="504"/>
                  </a:lnTo>
                  <a:lnTo>
                    <a:pt x="72" y="500"/>
                  </a:lnTo>
                  <a:lnTo>
                    <a:pt x="74" y="496"/>
                  </a:lnTo>
                  <a:lnTo>
                    <a:pt x="76" y="492"/>
                  </a:lnTo>
                  <a:lnTo>
                    <a:pt x="77" y="489"/>
                  </a:lnTo>
                  <a:lnTo>
                    <a:pt x="13" y="62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Group 2"/>
          <p:cNvGrpSpPr>
            <a:grpSpLocks/>
          </p:cNvGrpSpPr>
          <p:nvPr/>
        </p:nvGrpSpPr>
        <p:grpSpPr bwMode="auto">
          <a:xfrm>
            <a:off x="4859338" y="1268413"/>
            <a:ext cx="2982912" cy="3890962"/>
            <a:chOff x="3400" y="674"/>
            <a:chExt cx="2088" cy="3096"/>
          </a:xfrm>
        </p:grpSpPr>
        <p:pic>
          <p:nvPicPr>
            <p:cNvPr id="22542" name="Picture 3" descr="tmpNBK(21)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400" y="674"/>
              <a:ext cx="2088" cy="3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3" name="Freeform 4"/>
            <p:cNvSpPr>
              <a:spLocks/>
            </p:cNvSpPr>
            <p:nvPr/>
          </p:nvSpPr>
          <p:spPr bwMode="auto">
            <a:xfrm>
              <a:off x="3526" y="792"/>
              <a:ext cx="1836" cy="2861"/>
            </a:xfrm>
            <a:custGeom>
              <a:avLst/>
              <a:gdLst>
                <a:gd name="T0" fmla="*/ 0 w 1836"/>
                <a:gd name="T1" fmla="*/ 0 h 2861"/>
                <a:gd name="T2" fmla="*/ 1835 w 1836"/>
                <a:gd name="T3" fmla="*/ 0 h 2861"/>
                <a:gd name="T4" fmla="*/ 1835 w 1836"/>
                <a:gd name="T5" fmla="*/ 2860 h 2861"/>
                <a:gd name="T6" fmla="*/ 0 w 1836"/>
                <a:gd name="T7" fmla="*/ 2860 h 2861"/>
                <a:gd name="T8" fmla="*/ 0 w 1836"/>
                <a:gd name="T9" fmla="*/ 0 h 28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6"/>
                <a:gd name="T16" fmla="*/ 0 h 2861"/>
                <a:gd name="T17" fmla="*/ 1836 w 1836"/>
                <a:gd name="T18" fmla="*/ 2861 h 28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6" h="2861">
                  <a:moveTo>
                    <a:pt x="0" y="0"/>
                  </a:moveTo>
                  <a:lnTo>
                    <a:pt x="1835" y="0"/>
                  </a:lnTo>
                  <a:lnTo>
                    <a:pt x="1835" y="2860"/>
                  </a:lnTo>
                  <a:lnTo>
                    <a:pt x="0" y="28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1176"/>
              </a:schemeClr>
            </a:solidFill>
            <a:ln w="101600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1096963" y="1739900"/>
            <a:ext cx="1235075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defTabSz="777875"/>
            <a:r>
              <a:rPr lang="en-GB" sz="1600" b="1" i="1">
                <a:solidFill>
                  <a:srgbClr val="000000"/>
                </a:solidFill>
                <a:latin typeface="Franklin Gothic Book - 26"/>
              </a:rPr>
              <a:t>Men…</a:t>
            </a:r>
          </a:p>
        </p:txBody>
      </p:sp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1116013" y="684213"/>
            <a:ext cx="3384550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defTabSz="777875"/>
            <a:endParaRPr lang="en-GB" sz="1600" b="1">
              <a:solidFill>
                <a:srgbClr val="000000"/>
              </a:solidFill>
              <a:latin typeface="Arial - 16"/>
            </a:endParaRPr>
          </a:p>
          <a:p>
            <a:pPr defTabSz="777875"/>
            <a:r>
              <a:rPr lang="en-GB" sz="1600" b="1">
                <a:solidFill>
                  <a:srgbClr val="000000"/>
                </a:solidFill>
                <a:latin typeface="Arial - 16"/>
              </a:rPr>
              <a:t>What gender stereotypes do you think this photo depicts ?</a:t>
            </a:r>
          </a:p>
        </p:txBody>
      </p:sp>
      <p:sp>
        <p:nvSpPr>
          <p:cNvPr id="22532" name="Freeform 7"/>
          <p:cNvSpPr>
            <a:spLocks/>
          </p:cNvSpPr>
          <p:nvPr/>
        </p:nvSpPr>
        <p:spPr bwMode="auto">
          <a:xfrm>
            <a:off x="971550" y="1628775"/>
            <a:ext cx="3408363" cy="3873500"/>
          </a:xfrm>
          <a:custGeom>
            <a:avLst/>
            <a:gdLst>
              <a:gd name="T0" fmla="*/ 810784322 w 2385"/>
              <a:gd name="T1" fmla="*/ 0 h 3081"/>
              <a:gd name="T2" fmla="*/ 2147483647 w 2385"/>
              <a:gd name="T3" fmla="*/ 0 h 3081"/>
              <a:gd name="T4" fmla="*/ 2147483647 w 2385"/>
              <a:gd name="T5" fmla="*/ 15805791 h 3081"/>
              <a:gd name="T6" fmla="*/ 2147483647 w 2385"/>
              <a:gd name="T7" fmla="*/ 56901855 h 3081"/>
              <a:gd name="T8" fmla="*/ 2147483647 w 2385"/>
              <a:gd name="T9" fmla="*/ 137512389 h 3081"/>
              <a:gd name="T10" fmla="*/ 2147483647 w 2385"/>
              <a:gd name="T11" fmla="*/ 178608477 h 3081"/>
              <a:gd name="T12" fmla="*/ 2147483647 w 2385"/>
              <a:gd name="T13" fmla="*/ 292412148 h 3081"/>
              <a:gd name="T14" fmla="*/ 2147483647 w 2385"/>
              <a:gd name="T15" fmla="*/ 422021683 h 3081"/>
              <a:gd name="T16" fmla="*/ 2147483647 w 2385"/>
              <a:gd name="T17" fmla="*/ 494729304 h 3081"/>
              <a:gd name="T18" fmla="*/ 2147483647 w 2385"/>
              <a:gd name="T19" fmla="*/ 640145804 h 3081"/>
              <a:gd name="T20" fmla="*/ 2147483647 w 2385"/>
              <a:gd name="T21" fmla="*/ 722336802 h 3081"/>
              <a:gd name="T22" fmla="*/ 2147483647 w 2385"/>
              <a:gd name="T23" fmla="*/ 761852524 h 3081"/>
              <a:gd name="T24" fmla="*/ 2147483647 w 2385"/>
              <a:gd name="T25" fmla="*/ 810851467 h 3081"/>
              <a:gd name="T26" fmla="*/ 2147483647 w 2385"/>
              <a:gd name="T27" fmla="*/ 2147483647 h 3081"/>
              <a:gd name="T28" fmla="*/ 2147483647 w 2385"/>
              <a:gd name="T29" fmla="*/ 2147483647 h 3081"/>
              <a:gd name="T30" fmla="*/ 2147483647 w 2385"/>
              <a:gd name="T31" fmla="*/ 2147483647 h 3081"/>
              <a:gd name="T32" fmla="*/ 2147483647 w 2385"/>
              <a:gd name="T33" fmla="*/ 2147483647 h 3081"/>
              <a:gd name="T34" fmla="*/ 2147483647 w 2385"/>
              <a:gd name="T35" fmla="*/ 2147483647 h 3081"/>
              <a:gd name="T36" fmla="*/ 2147483647 w 2385"/>
              <a:gd name="T37" fmla="*/ 2147483647 h 3081"/>
              <a:gd name="T38" fmla="*/ 2147483647 w 2385"/>
              <a:gd name="T39" fmla="*/ 2147483647 h 3081"/>
              <a:gd name="T40" fmla="*/ 2147483647 w 2385"/>
              <a:gd name="T41" fmla="*/ 2147483647 h 3081"/>
              <a:gd name="T42" fmla="*/ 2147483647 w 2385"/>
              <a:gd name="T43" fmla="*/ 2147483647 h 3081"/>
              <a:gd name="T44" fmla="*/ 2147483647 w 2385"/>
              <a:gd name="T45" fmla="*/ 2147483647 h 3081"/>
              <a:gd name="T46" fmla="*/ 2147483647 w 2385"/>
              <a:gd name="T47" fmla="*/ 2147483647 h 3081"/>
              <a:gd name="T48" fmla="*/ 2147483647 w 2385"/>
              <a:gd name="T49" fmla="*/ 2147483647 h 3081"/>
              <a:gd name="T50" fmla="*/ 2147483647 w 2385"/>
              <a:gd name="T51" fmla="*/ 2147483647 h 3081"/>
              <a:gd name="T52" fmla="*/ 2147483647 w 2385"/>
              <a:gd name="T53" fmla="*/ 2147483647 h 3081"/>
              <a:gd name="T54" fmla="*/ 810784322 w 2385"/>
              <a:gd name="T55" fmla="*/ 2147483647 h 3081"/>
              <a:gd name="T56" fmla="*/ 761769667 w 2385"/>
              <a:gd name="T57" fmla="*/ 2147483647 h 3081"/>
              <a:gd name="T58" fmla="*/ 722965624 w 2385"/>
              <a:gd name="T59" fmla="*/ 2147483647 h 3081"/>
              <a:gd name="T60" fmla="*/ 641275009 w 2385"/>
              <a:gd name="T61" fmla="*/ 2147483647 h 3081"/>
              <a:gd name="T62" fmla="*/ 494231044 w 2385"/>
              <a:gd name="T63" fmla="*/ 2147483647 h 3081"/>
              <a:gd name="T64" fmla="*/ 357397781 w 2385"/>
              <a:gd name="T65" fmla="*/ 2147483647 h 3081"/>
              <a:gd name="T66" fmla="*/ 292045861 w 2385"/>
              <a:gd name="T67" fmla="*/ 2147483647 h 3081"/>
              <a:gd name="T68" fmla="*/ 179719970 w 2385"/>
              <a:gd name="T69" fmla="*/ 2147483647 h 3081"/>
              <a:gd name="T70" fmla="*/ 98029355 w 2385"/>
              <a:gd name="T71" fmla="*/ 2147483647 h 3081"/>
              <a:gd name="T72" fmla="*/ 57183310 w 2385"/>
              <a:gd name="T73" fmla="*/ 2147483647 h 3081"/>
              <a:gd name="T74" fmla="*/ 16338700 w 2385"/>
              <a:gd name="T75" fmla="*/ 2147483647 h 3081"/>
              <a:gd name="T76" fmla="*/ 0 w 2385"/>
              <a:gd name="T77" fmla="*/ 2147483647 h 3081"/>
              <a:gd name="T78" fmla="*/ 0 w 2385"/>
              <a:gd name="T79" fmla="*/ 722336802 h 3081"/>
              <a:gd name="T80" fmla="*/ 16338700 w 2385"/>
              <a:gd name="T81" fmla="*/ 640145804 h 3081"/>
              <a:gd name="T82" fmla="*/ 57183310 w 2385"/>
              <a:gd name="T83" fmla="*/ 494729304 h 3081"/>
              <a:gd name="T84" fmla="*/ 138875377 w 2385"/>
              <a:gd name="T85" fmla="*/ 357216955 h 3081"/>
              <a:gd name="T86" fmla="*/ 179719970 w 2385"/>
              <a:gd name="T87" fmla="*/ 292412148 h 3081"/>
              <a:gd name="T88" fmla="*/ 292045861 w 2385"/>
              <a:gd name="T89" fmla="*/ 178608477 h 3081"/>
              <a:gd name="T90" fmla="*/ 422751220 w 2385"/>
              <a:gd name="T91" fmla="*/ 97997924 h 3081"/>
              <a:gd name="T92" fmla="*/ 494231044 w 2385"/>
              <a:gd name="T93" fmla="*/ 56901855 h 3081"/>
              <a:gd name="T94" fmla="*/ 641275009 w 2385"/>
              <a:gd name="T95" fmla="*/ 15805791 h 3081"/>
              <a:gd name="T96" fmla="*/ 722965624 w 2385"/>
              <a:gd name="T97" fmla="*/ 0 h 3081"/>
              <a:gd name="T98" fmla="*/ 810784322 w 2385"/>
              <a:gd name="T99" fmla="*/ 0 h 308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385"/>
              <a:gd name="T151" fmla="*/ 0 h 3081"/>
              <a:gd name="T152" fmla="*/ 2385 w 2385"/>
              <a:gd name="T153" fmla="*/ 3081 h 3081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385" h="3081">
                <a:moveTo>
                  <a:pt x="397" y="0"/>
                </a:moveTo>
                <a:lnTo>
                  <a:pt x="2026" y="0"/>
                </a:lnTo>
                <a:lnTo>
                  <a:pt x="2066" y="10"/>
                </a:lnTo>
                <a:lnTo>
                  <a:pt x="2137" y="36"/>
                </a:lnTo>
                <a:lnTo>
                  <a:pt x="2205" y="87"/>
                </a:lnTo>
                <a:lnTo>
                  <a:pt x="2237" y="113"/>
                </a:lnTo>
                <a:lnTo>
                  <a:pt x="2293" y="185"/>
                </a:lnTo>
                <a:lnTo>
                  <a:pt x="2332" y="267"/>
                </a:lnTo>
                <a:lnTo>
                  <a:pt x="2352" y="313"/>
                </a:lnTo>
                <a:lnTo>
                  <a:pt x="2372" y="405"/>
                </a:lnTo>
                <a:lnTo>
                  <a:pt x="2380" y="457"/>
                </a:lnTo>
                <a:lnTo>
                  <a:pt x="2380" y="482"/>
                </a:lnTo>
                <a:lnTo>
                  <a:pt x="2384" y="513"/>
                </a:lnTo>
                <a:lnTo>
                  <a:pt x="2384" y="2567"/>
                </a:lnTo>
                <a:lnTo>
                  <a:pt x="2380" y="2592"/>
                </a:lnTo>
                <a:lnTo>
                  <a:pt x="2380" y="2618"/>
                </a:lnTo>
                <a:lnTo>
                  <a:pt x="2372" y="2669"/>
                </a:lnTo>
                <a:lnTo>
                  <a:pt x="2352" y="2762"/>
                </a:lnTo>
                <a:lnTo>
                  <a:pt x="2313" y="2849"/>
                </a:lnTo>
                <a:lnTo>
                  <a:pt x="2293" y="2890"/>
                </a:lnTo>
                <a:lnTo>
                  <a:pt x="2237" y="2962"/>
                </a:lnTo>
                <a:lnTo>
                  <a:pt x="2173" y="3013"/>
                </a:lnTo>
                <a:lnTo>
                  <a:pt x="2137" y="3039"/>
                </a:lnTo>
                <a:lnTo>
                  <a:pt x="2066" y="3065"/>
                </a:lnTo>
                <a:lnTo>
                  <a:pt x="2026" y="3075"/>
                </a:lnTo>
                <a:lnTo>
                  <a:pt x="2007" y="3075"/>
                </a:lnTo>
                <a:lnTo>
                  <a:pt x="1987" y="3080"/>
                </a:lnTo>
                <a:lnTo>
                  <a:pt x="397" y="3080"/>
                </a:lnTo>
                <a:lnTo>
                  <a:pt x="373" y="3075"/>
                </a:lnTo>
                <a:lnTo>
                  <a:pt x="354" y="3075"/>
                </a:lnTo>
                <a:lnTo>
                  <a:pt x="314" y="3065"/>
                </a:lnTo>
                <a:lnTo>
                  <a:pt x="242" y="3039"/>
                </a:lnTo>
                <a:lnTo>
                  <a:pt x="175" y="2987"/>
                </a:lnTo>
                <a:lnTo>
                  <a:pt x="143" y="2962"/>
                </a:lnTo>
                <a:lnTo>
                  <a:pt x="88" y="2890"/>
                </a:lnTo>
                <a:lnTo>
                  <a:pt x="48" y="2808"/>
                </a:lnTo>
                <a:lnTo>
                  <a:pt x="28" y="2762"/>
                </a:lnTo>
                <a:lnTo>
                  <a:pt x="8" y="2669"/>
                </a:lnTo>
                <a:lnTo>
                  <a:pt x="0" y="2618"/>
                </a:lnTo>
                <a:lnTo>
                  <a:pt x="0" y="457"/>
                </a:lnTo>
                <a:lnTo>
                  <a:pt x="8" y="405"/>
                </a:lnTo>
                <a:lnTo>
                  <a:pt x="28" y="313"/>
                </a:lnTo>
                <a:lnTo>
                  <a:pt x="68" y="226"/>
                </a:lnTo>
                <a:lnTo>
                  <a:pt x="88" y="185"/>
                </a:lnTo>
                <a:lnTo>
                  <a:pt x="143" y="113"/>
                </a:lnTo>
                <a:lnTo>
                  <a:pt x="207" y="62"/>
                </a:lnTo>
                <a:lnTo>
                  <a:pt x="242" y="36"/>
                </a:lnTo>
                <a:lnTo>
                  <a:pt x="314" y="10"/>
                </a:lnTo>
                <a:lnTo>
                  <a:pt x="354" y="0"/>
                </a:lnTo>
                <a:lnTo>
                  <a:pt x="397" y="0"/>
                </a:lnTo>
                <a:close/>
              </a:path>
            </a:pathLst>
          </a:custGeom>
          <a:solidFill>
            <a:schemeClr val="accent1">
              <a:alpha val="1176"/>
            </a:schemeClr>
          </a:solidFill>
          <a:ln w="3810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3" name="Text Box 8"/>
          <p:cNvSpPr txBox="1">
            <a:spLocks noChangeArrowheads="1"/>
          </p:cNvSpPr>
          <p:nvPr/>
        </p:nvSpPr>
        <p:spPr bwMode="auto">
          <a:xfrm>
            <a:off x="1096963" y="3408363"/>
            <a:ext cx="1760537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defTabSz="777875"/>
            <a:r>
              <a:rPr lang="en-GB" sz="1600" b="1" i="1">
                <a:solidFill>
                  <a:srgbClr val="000000"/>
                </a:solidFill>
                <a:latin typeface="Franklin Gothic Book - 26"/>
              </a:rPr>
              <a:t>Women ...</a:t>
            </a:r>
          </a:p>
        </p:txBody>
      </p:sp>
      <p:grpSp>
        <p:nvGrpSpPr>
          <p:cNvPr id="22534" name="Group 9"/>
          <p:cNvGrpSpPr>
            <a:grpSpLocks/>
          </p:cNvGrpSpPr>
          <p:nvPr/>
        </p:nvGrpSpPr>
        <p:grpSpPr bwMode="auto">
          <a:xfrm>
            <a:off x="3771900" y="4384675"/>
            <a:ext cx="1150938" cy="779463"/>
            <a:chOff x="2640" y="3488"/>
            <a:chExt cx="805" cy="621"/>
          </a:xfrm>
        </p:grpSpPr>
        <p:sp>
          <p:nvSpPr>
            <p:cNvPr id="22535" name="Freeform 10"/>
            <p:cNvSpPr>
              <a:spLocks/>
            </p:cNvSpPr>
            <p:nvPr/>
          </p:nvSpPr>
          <p:spPr bwMode="auto">
            <a:xfrm>
              <a:off x="3346" y="3494"/>
              <a:ext cx="93" cy="105"/>
            </a:xfrm>
            <a:custGeom>
              <a:avLst/>
              <a:gdLst>
                <a:gd name="T0" fmla="*/ 63 w 93"/>
                <a:gd name="T1" fmla="*/ 31 h 105"/>
                <a:gd name="T2" fmla="*/ 58 w 93"/>
                <a:gd name="T3" fmla="*/ 26 h 105"/>
                <a:gd name="T4" fmla="*/ 52 w 93"/>
                <a:gd name="T5" fmla="*/ 22 h 105"/>
                <a:gd name="T6" fmla="*/ 45 w 93"/>
                <a:gd name="T7" fmla="*/ 19 h 105"/>
                <a:gd name="T8" fmla="*/ 37 w 93"/>
                <a:gd name="T9" fmla="*/ 16 h 105"/>
                <a:gd name="T10" fmla="*/ 27 w 93"/>
                <a:gd name="T11" fmla="*/ 13 h 105"/>
                <a:gd name="T12" fmla="*/ 21 w 93"/>
                <a:gd name="T13" fmla="*/ 12 h 105"/>
                <a:gd name="T14" fmla="*/ 15 w 93"/>
                <a:gd name="T15" fmla="*/ 10 h 105"/>
                <a:gd name="T16" fmla="*/ 8 w 93"/>
                <a:gd name="T17" fmla="*/ 8 h 105"/>
                <a:gd name="T18" fmla="*/ 0 w 93"/>
                <a:gd name="T19" fmla="*/ 5 h 105"/>
                <a:gd name="T20" fmla="*/ 9 w 93"/>
                <a:gd name="T21" fmla="*/ 3 h 105"/>
                <a:gd name="T22" fmla="*/ 18 w 93"/>
                <a:gd name="T23" fmla="*/ 1 h 105"/>
                <a:gd name="T24" fmla="*/ 26 w 93"/>
                <a:gd name="T25" fmla="*/ 0 h 105"/>
                <a:gd name="T26" fmla="*/ 34 w 93"/>
                <a:gd name="T27" fmla="*/ 0 h 105"/>
                <a:gd name="T28" fmla="*/ 41 w 93"/>
                <a:gd name="T29" fmla="*/ 0 h 105"/>
                <a:gd name="T30" fmla="*/ 47 w 93"/>
                <a:gd name="T31" fmla="*/ 1 h 105"/>
                <a:gd name="T32" fmla="*/ 53 w 93"/>
                <a:gd name="T33" fmla="*/ 3 h 105"/>
                <a:gd name="T34" fmla="*/ 59 w 93"/>
                <a:gd name="T35" fmla="*/ 6 h 105"/>
                <a:gd name="T36" fmla="*/ 64 w 93"/>
                <a:gd name="T37" fmla="*/ 9 h 105"/>
                <a:gd name="T38" fmla="*/ 68 w 93"/>
                <a:gd name="T39" fmla="*/ 12 h 105"/>
                <a:gd name="T40" fmla="*/ 73 w 93"/>
                <a:gd name="T41" fmla="*/ 16 h 105"/>
                <a:gd name="T42" fmla="*/ 76 w 93"/>
                <a:gd name="T43" fmla="*/ 21 h 105"/>
                <a:gd name="T44" fmla="*/ 80 w 93"/>
                <a:gd name="T45" fmla="*/ 25 h 105"/>
                <a:gd name="T46" fmla="*/ 83 w 93"/>
                <a:gd name="T47" fmla="*/ 30 h 105"/>
                <a:gd name="T48" fmla="*/ 87 w 93"/>
                <a:gd name="T49" fmla="*/ 41 h 105"/>
                <a:gd name="T50" fmla="*/ 90 w 93"/>
                <a:gd name="T51" fmla="*/ 52 h 105"/>
                <a:gd name="T52" fmla="*/ 92 w 93"/>
                <a:gd name="T53" fmla="*/ 63 h 105"/>
                <a:gd name="T54" fmla="*/ 92 w 93"/>
                <a:gd name="T55" fmla="*/ 73 h 105"/>
                <a:gd name="T56" fmla="*/ 91 w 93"/>
                <a:gd name="T57" fmla="*/ 83 h 105"/>
                <a:gd name="T58" fmla="*/ 90 w 93"/>
                <a:gd name="T59" fmla="*/ 87 h 105"/>
                <a:gd name="T60" fmla="*/ 89 w 93"/>
                <a:gd name="T61" fmla="*/ 91 h 105"/>
                <a:gd name="T62" fmla="*/ 88 w 93"/>
                <a:gd name="T63" fmla="*/ 95 h 105"/>
                <a:gd name="T64" fmla="*/ 86 w 93"/>
                <a:gd name="T65" fmla="*/ 98 h 105"/>
                <a:gd name="T66" fmla="*/ 84 w 93"/>
                <a:gd name="T67" fmla="*/ 100 h 105"/>
                <a:gd name="T68" fmla="*/ 82 w 93"/>
                <a:gd name="T69" fmla="*/ 102 h 105"/>
                <a:gd name="T70" fmla="*/ 79 w 93"/>
                <a:gd name="T71" fmla="*/ 104 h 105"/>
                <a:gd name="T72" fmla="*/ 77 w 93"/>
                <a:gd name="T73" fmla="*/ 104 h 105"/>
                <a:gd name="T74" fmla="*/ 78 w 93"/>
                <a:gd name="T75" fmla="*/ 97 h 105"/>
                <a:gd name="T76" fmla="*/ 80 w 93"/>
                <a:gd name="T77" fmla="*/ 88 h 105"/>
                <a:gd name="T78" fmla="*/ 80 w 93"/>
                <a:gd name="T79" fmla="*/ 80 h 105"/>
                <a:gd name="T80" fmla="*/ 80 w 93"/>
                <a:gd name="T81" fmla="*/ 71 h 105"/>
                <a:gd name="T82" fmla="*/ 78 w 93"/>
                <a:gd name="T83" fmla="*/ 62 h 105"/>
                <a:gd name="T84" fmla="*/ 76 w 93"/>
                <a:gd name="T85" fmla="*/ 53 h 105"/>
                <a:gd name="T86" fmla="*/ 73 w 93"/>
                <a:gd name="T87" fmla="*/ 45 h 105"/>
                <a:gd name="T88" fmla="*/ 69 w 93"/>
                <a:gd name="T89" fmla="*/ 38 h 105"/>
                <a:gd name="T90" fmla="*/ 63 w 93"/>
                <a:gd name="T91" fmla="*/ 31 h 1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"/>
                <a:gd name="T139" fmla="*/ 0 h 105"/>
                <a:gd name="T140" fmla="*/ 93 w 93"/>
                <a:gd name="T141" fmla="*/ 105 h 10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" h="105">
                  <a:moveTo>
                    <a:pt x="63" y="31"/>
                  </a:moveTo>
                  <a:lnTo>
                    <a:pt x="58" y="26"/>
                  </a:lnTo>
                  <a:lnTo>
                    <a:pt x="52" y="22"/>
                  </a:lnTo>
                  <a:lnTo>
                    <a:pt x="45" y="19"/>
                  </a:lnTo>
                  <a:lnTo>
                    <a:pt x="37" y="16"/>
                  </a:lnTo>
                  <a:lnTo>
                    <a:pt x="27" y="13"/>
                  </a:lnTo>
                  <a:lnTo>
                    <a:pt x="21" y="12"/>
                  </a:lnTo>
                  <a:lnTo>
                    <a:pt x="15" y="10"/>
                  </a:lnTo>
                  <a:lnTo>
                    <a:pt x="8" y="8"/>
                  </a:lnTo>
                  <a:lnTo>
                    <a:pt x="0" y="5"/>
                  </a:lnTo>
                  <a:lnTo>
                    <a:pt x="9" y="3"/>
                  </a:lnTo>
                  <a:lnTo>
                    <a:pt x="18" y="1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7" y="1"/>
                  </a:lnTo>
                  <a:lnTo>
                    <a:pt x="53" y="3"/>
                  </a:lnTo>
                  <a:lnTo>
                    <a:pt x="59" y="6"/>
                  </a:lnTo>
                  <a:lnTo>
                    <a:pt x="64" y="9"/>
                  </a:lnTo>
                  <a:lnTo>
                    <a:pt x="68" y="12"/>
                  </a:lnTo>
                  <a:lnTo>
                    <a:pt x="73" y="16"/>
                  </a:lnTo>
                  <a:lnTo>
                    <a:pt x="76" y="21"/>
                  </a:lnTo>
                  <a:lnTo>
                    <a:pt x="80" y="25"/>
                  </a:lnTo>
                  <a:lnTo>
                    <a:pt x="83" y="30"/>
                  </a:lnTo>
                  <a:lnTo>
                    <a:pt x="87" y="41"/>
                  </a:lnTo>
                  <a:lnTo>
                    <a:pt x="90" y="52"/>
                  </a:lnTo>
                  <a:lnTo>
                    <a:pt x="92" y="63"/>
                  </a:lnTo>
                  <a:lnTo>
                    <a:pt x="92" y="73"/>
                  </a:lnTo>
                  <a:lnTo>
                    <a:pt x="91" y="83"/>
                  </a:lnTo>
                  <a:lnTo>
                    <a:pt x="90" y="87"/>
                  </a:lnTo>
                  <a:lnTo>
                    <a:pt x="89" y="91"/>
                  </a:lnTo>
                  <a:lnTo>
                    <a:pt x="88" y="95"/>
                  </a:lnTo>
                  <a:lnTo>
                    <a:pt x="86" y="98"/>
                  </a:lnTo>
                  <a:lnTo>
                    <a:pt x="84" y="100"/>
                  </a:lnTo>
                  <a:lnTo>
                    <a:pt x="82" y="102"/>
                  </a:lnTo>
                  <a:lnTo>
                    <a:pt x="79" y="104"/>
                  </a:lnTo>
                  <a:lnTo>
                    <a:pt x="77" y="104"/>
                  </a:lnTo>
                  <a:lnTo>
                    <a:pt x="78" y="97"/>
                  </a:lnTo>
                  <a:lnTo>
                    <a:pt x="80" y="88"/>
                  </a:lnTo>
                  <a:lnTo>
                    <a:pt x="80" y="80"/>
                  </a:lnTo>
                  <a:lnTo>
                    <a:pt x="80" y="71"/>
                  </a:lnTo>
                  <a:lnTo>
                    <a:pt x="78" y="62"/>
                  </a:lnTo>
                  <a:lnTo>
                    <a:pt x="76" y="53"/>
                  </a:lnTo>
                  <a:lnTo>
                    <a:pt x="73" y="45"/>
                  </a:lnTo>
                  <a:lnTo>
                    <a:pt x="69" y="38"/>
                  </a:lnTo>
                  <a:lnTo>
                    <a:pt x="63" y="31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6" name="Freeform 11"/>
            <p:cNvSpPr>
              <a:spLocks/>
            </p:cNvSpPr>
            <p:nvPr/>
          </p:nvSpPr>
          <p:spPr bwMode="auto">
            <a:xfrm>
              <a:off x="3301" y="3504"/>
              <a:ext cx="126" cy="122"/>
            </a:xfrm>
            <a:custGeom>
              <a:avLst/>
              <a:gdLst>
                <a:gd name="T0" fmla="*/ 56 w 126"/>
                <a:gd name="T1" fmla="*/ 1 h 122"/>
                <a:gd name="T2" fmla="*/ 67 w 126"/>
                <a:gd name="T3" fmla="*/ 2 h 122"/>
                <a:gd name="T4" fmla="*/ 77 w 126"/>
                <a:gd name="T5" fmla="*/ 5 h 122"/>
                <a:gd name="T6" fmla="*/ 87 w 126"/>
                <a:gd name="T7" fmla="*/ 8 h 122"/>
                <a:gd name="T8" fmla="*/ 95 w 126"/>
                <a:gd name="T9" fmla="*/ 11 h 122"/>
                <a:gd name="T10" fmla="*/ 102 w 126"/>
                <a:gd name="T11" fmla="*/ 16 h 122"/>
                <a:gd name="T12" fmla="*/ 108 w 126"/>
                <a:gd name="T13" fmla="*/ 21 h 122"/>
                <a:gd name="T14" fmla="*/ 113 w 126"/>
                <a:gd name="T15" fmla="*/ 26 h 122"/>
                <a:gd name="T16" fmla="*/ 117 w 126"/>
                <a:gd name="T17" fmla="*/ 32 h 122"/>
                <a:gd name="T18" fmla="*/ 120 w 126"/>
                <a:gd name="T19" fmla="*/ 39 h 122"/>
                <a:gd name="T20" fmla="*/ 123 w 126"/>
                <a:gd name="T21" fmla="*/ 46 h 122"/>
                <a:gd name="T22" fmla="*/ 124 w 126"/>
                <a:gd name="T23" fmla="*/ 54 h 122"/>
                <a:gd name="T24" fmla="*/ 125 w 126"/>
                <a:gd name="T25" fmla="*/ 62 h 122"/>
                <a:gd name="T26" fmla="*/ 125 w 126"/>
                <a:gd name="T27" fmla="*/ 70 h 122"/>
                <a:gd name="T28" fmla="*/ 124 w 126"/>
                <a:gd name="T29" fmla="*/ 79 h 122"/>
                <a:gd name="T30" fmla="*/ 123 w 126"/>
                <a:gd name="T31" fmla="*/ 88 h 122"/>
                <a:gd name="T32" fmla="*/ 119 w 126"/>
                <a:gd name="T33" fmla="*/ 92 h 122"/>
                <a:gd name="T34" fmla="*/ 116 w 126"/>
                <a:gd name="T35" fmla="*/ 97 h 122"/>
                <a:gd name="T36" fmla="*/ 108 w 126"/>
                <a:gd name="T37" fmla="*/ 104 h 122"/>
                <a:gd name="T38" fmla="*/ 104 w 126"/>
                <a:gd name="T39" fmla="*/ 108 h 122"/>
                <a:gd name="T40" fmla="*/ 99 w 126"/>
                <a:gd name="T41" fmla="*/ 112 h 122"/>
                <a:gd name="T42" fmla="*/ 93 w 126"/>
                <a:gd name="T43" fmla="*/ 116 h 122"/>
                <a:gd name="T44" fmla="*/ 86 w 126"/>
                <a:gd name="T45" fmla="*/ 121 h 122"/>
                <a:gd name="T46" fmla="*/ 84 w 126"/>
                <a:gd name="T47" fmla="*/ 106 h 122"/>
                <a:gd name="T48" fmla="*/ 82 w 126"/>
                <a:gd name="T49" fmla="*/ 98 h 122"/>
                <a:gd name="T50" fmla="*/ 80 w 126"/>
                <a:gd name="T51" fmla="*/ 91 h 122"/>
                <a:gd name="T52" fmla="*/ 77 w 126"/>
                <a:gd name="T53" fmla="*/ 84 h 122"/>
                <a:gd name="T54" fmla="*/ 73 w 126"/>
                <a:gd name="T55" fmla="*/ 77 h 122"/>
                <a:gd name="T56" fmla="*/ 69 w 126"/>
                <a:gd name="T57" fmla="*/ 70 h 122"/>
                <a:gd name="T58" fmla="*/ 64 w 126"/>
                <a:gd name="T59" fmla="*/ 64 h 122"/>
                <a:gd name="T60" fmla="*/ 59 w 126"/>
                <a:gd name="T61" fmla="*/ 58 h 122"/>
                <a:gd name="T62" fmla="*/ 53 w 126"/>
                <a:gd name="T63" fmla="*/ 52 h 122"/>
                <a:gd name="T64" fmla="*/ 46 w 126"/>
                <a:gd name="T65" fmla="*/ 47 h 122"/>
                <a:gd name="T66" fmla="*/ 38 w 126"/>
                <a:gd name="T67" fmla="*/ 42 h 122"/>
                <a:gd name="T68" fmla="*/ 30 w 126"/>
                <a:gd name="T69" fmla="*/ 38 h 122"/>
                <a:gd name="T70" fmla="*/ 21 w 126"/>
                <a:gd name="T71" fmla="*/ 34 h 122"/>
                <a:gd name="T72" fmla="*/ 11 w 126"/>
                <a:gd name="T73" fmla="*/ 31 h 122"/>
                <a:gd name="T74" fmla="*/ 0 w 126"/>
                <a:gd name="T75" fmla="*/ 28 h 122"/>
                <a:gd name="T76" fmla="*/ 8 w 126"/>
                <a:gd name="T77" fmla="*/ 21 h 122"/>
                <a:gd name="T78" fmla="*/ 17 w 126"/>
                <a:gd name="T79" fmla="*/ 15 h 122"/>
                <a:gd name="T80" fmla="*/ 22 w 126"/>
                <a:gd name="T81" fmla="*/ 11 h 122"/>
                <a:gd name="T82" fmla="*/ 29 w 126"/>
                <a:gd name="T83" fmla="*/ 8 h 122"/>
                <a:gd name="T84" fmla="*/ 35 w 126"/>
                <a:gd name="T85" fmla="*/ 4 h 122"/>
                <a:gd name="T86" fmla="*/ 43 w 126"/>
                <a:gd name="T87" fmla="*/ 0 h 122"/>
                <a:gd name="T88" fmla="*/ 56 w 126"/>
                <a:gd name="T89" fmla="*/ 1 h 1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6"/>
                <a:gd name="T136" fmla="*/ 0 h 122"/>
                <a:gd name="T137" fmla="*/ 126 w 126"/>
                <a:gd name="T138" fmla="*/ 122 h 1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6" h="122">
                  <a:moveTo>
                    <a:pt x="56" y="1"/>
                  </a:moveTo>
                  <a:lnTo>
                    <a:pt x="67" y="2"/>
                  </a:lnTo>
                  <a:lnTo>
                    <a:pt x="77" y="5"/>
                  </a:lnTo>
                  <a:lnTo>
                    <a:pt x="87" y="8"/>
                  </a:lnTo>
                  <a:lnTo>
                    <a:pt x="95" y="11"/>
                  </a:lnTo>
                  <a:lnTo>
                    <a:pt x="102" y="16"/>
                  </a:lnTo>
                  <a:lnTo>
                    <a:pt x="108" y="21"/>
                  </a:lnTo>
                  <a:lnTo>
                    <a:pt x="113" y="26"/>
                  </a:lnTo>
                  <a:lnTo>
                    <a:pt x="117" y="32"/>
                  </a:lnTo>
                  <a:lnTo>
                    <a:pt x="120" y="39"/>
                  </a:lnTo>
                  <a:lnTo>
                    <a:pt x="123" y="46"/>
                  </a:lnTo>
                  <a:lnTo>
                    <a:pt x="124" y="54"/>
                  </a:lnTo>
                  <a:lnTo>
                    <a:pt x="125" y="62"/>
                  </a:lnTo>
                  <a:lnTo>
                    <a:pt x="125" y="70"/>
                  </a:lnTo>
                  <a:lnTo>
                    <a:pt x="124" y="79"/>
                  </a:lnTo>
                  <a:lnTo>
                    <a:pt x="123" y="88"/>
                  </a:lnTo>
                  <a:lnTo>
                    <a:pt x="119" y="92"/>
                  </a:lnTo>
                  <a:lnTo>
                    <a:pt x="116" y="97"/>
                  </a:lnTo>
                  <a:lnTo>
                    <a:pt x="108" y="104"/>
                  </a:lnTo>
                  <a:lnTo>
                    <a:pt x="104" y="108"/>
                  </a:lnTo>
                  <a:lnTo>
                    <a:pt x="99" y="112"/>
                  </a:lnTo>
                  <a:lnTo>
                    <a:pt x="93" y="116"/>
                  </a:lnTo>
                  <a:lnTo>
                    <a:pt x="86" y="121"/>
                  </a:lnTo>
                  <a:lnTo>
                    <a:pt x="84" y="106"/>
                  </a:lnTo>
                  <a:lnTo>
                    <a:pt x="82" y="98"/>
                  </a:lnTo>
                  <a:lnTo>
                    <a:pt x="80" y="91"/>
                  </a:lnTo>
                  <a:lnTo>
                    <a:pt x="77" y="84"/>
                  </a:lnTo>
                  <a:lnTo>
                    <a:pt x="73" y="77"/>
                  </a:lnTo>
                  <a:lnTo>
                    <a:pt x="69" y="70"/>
                  </a:lnTo>
                  <a:lnTo>
                    <a:pt x="64" y="64"/>
                  </a:lnTo>
                  <a:lnTo>
                    <a:pt x="59" y="58"/>
                  </a:lnTo>
                  <a:lnTo>
                    <a:pt x="53" y="52"/>
                  </a:lnTo>
                  <a:lnTo>
                    <a:pt x="46" y="47"/>
                  </a:lnTo>
                  <a:lnTo>
                    <a:pt x="38" y="42"/>
                  </a:lnTo>
                  <a:lnTo>
                    <a:pt x="30" y="38"/>
                  </a:lnTo>
                  <a:lnTo>
                    <a:pt x="21" y="34"/>
                  </a:lnTo>
                  <a:lnTo>
                    <a:pt x="11" y="31"/>
                  </a:lnTo>
                  <a:lnTo>
                    <a:pt x="0" y="28"/>
                  </a:lnTo>
                  <a:lnTo>
                    <a:pt x="8" y="21"/>
                  </a:lnTo>
                  <a:lnTo>
                    <a:pt x="17" y="15"/>
                  </a:lnTo>
                  <a:lnTo>
                    <a:pt x="22" y="11"/>
                  </a:lnTo>
                  <a:lnTo>
                    <a:pt x="29" y="8"/>
                  </a:lnTo>
                  <a:lnTo>
                    <a:pt x="35" y="4"/>
                  </a:lnTo>
                  <a:lnTo>
                    <a:pt x="43" y="0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FF9900"/>
            </a:solidFill>
            <a:ln w="0" cap="flat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7" name="Freeform 12"/>
            <p:cNvSpPr>
              <a:spLocks/>
            </p:cNvSpPr>
            <p:nvPr/>
          </p:nvSpPr>
          <p:spPr bwMode="auto">
            <a:xfrm>
              <a:off x="2766" y="3548"/>
              <a:ext cx="612" cy="473"/>
            </a:xfrm>
            <a:custGeom>
              <a:avLst/>
              <a:gdLst>
                <a:gd name="T0" fmla="*/ 596 w 612"/>
                <a:gd name="T1" fmla="*/ 46 h 473"/>
                <a:gd name="T2" fmla="*/ 564 w 612"/>
                <a:gd name="T3" fmla="*/ 71 h 473"/>
                <a:gd name="T4" fmla="*/ 531 w 612"/>
                <a:gd name="T5" fmla="*/ 96 h 473"/>
                <a:gd name="T6" fmla="*/ 477 w 612"/>
                <a:gd name="T7" fmla="*/ 137 h 473"/>
                <a:gd name="T8" fmla="*/ 402 w 612"/>
                <a:gd name="T9" fmla="*/ 193 h 473"/>
                <a:gd name="T10" fmla="*/ 323 w 612"/>
                <a:gd name="T11" fmla="*/ 251 h 473"/>
                <a:gd name="T12" fmla="*/ 204 w 612"/>
                <a:gd name="T13" fmla="*/ 337 h 473"/>
                <a:gd name="T14" fmla="*/ 128 w 612"/>
                <a:gd name="T15" fmla="*/ 393 h 473"/>
                <a:gd name="T16" fmla="*/ 73 w 612"/>
                <a:gd name="T17" fmla="*/ 433 h 473"/>
                <a:gd name="T18" fmla="*/ 39 w 612"/>
                <a:gd name="T19" fmla="*/ 459 h 473"/>
                <a:gd name="T20" fmla="*/ 21 w 612"/>
                <a:gd name="T21" fmla="*/ 472 h 473"/>
                <a:gd name="T22" fmla="*/ 17 w 612"/>
                <a:gd name="T23" fmla="*/ 471 h 473"/>
                <a:gd name="T24" fmla="*/ 10 w 612"/>
                <a:gd name="T25" fmla="*/ 468 h 473"/>
                <a:gd name="T26" fmla="*/ 4 w 612"/>
                <a:gd name="T27" fmla="*/ 460 h 473"/>
                <a:gd name="T28" fmla="*/ 1 w 612"/>
                <a:gd name="T29" fmla="*/ 454 h 473"/>
                <a:gd name="T30" fmla="*/ 0 w 612"/>
                <a:gd name="T31" fmla="*/ 446 h 473"/>
                <a:gd name="T32" fmla="*/ 1 w 612"/>
                <a:gd name="T33" fmla="*/ 438 h 473"/>
                <a:gd name="T34" fmla="*/ 17 w 612"/>
                <a:gd name="T35" fmla="*/ 422 h 473"/>
                <a:gd name="T36" fmla="*/ 48 w 612"/>
                <a:gd name="T37" fmla="*/ 398 h 473"/>
                <a:gd name="T38" fmla="*/ 81 w 612"/>
                <a:gd name="T39" fmla="*/ 372 h 473"/>
                <a:gd name="T40" fmla="*/ 116 w 612"/>
                <a:gd name="T41" fmla="*/ 345 h 473"/>
                <a:gd name="T42" fmla="*/ 171 w 612"/>
                <a:gd name="T43" fmla="*/ 303 h 473"/>
                <a:gd name="T44" fmla="*/ 248 w 612"/>
                <a:gd name="T45" fmla="*/ 244 h 473"/>
                <a:gd name="T46" fmla="*/ 326 w 612"/>
                <a:gd name="T47" fmla="*/ 184 h 473"/>
                <a:gd name="T48" fmla="*/ 404 w 612"/>
                <a:gd name="T49" fmla="*/ 125 h 473"/>
                <a:gd name="T50" fmla="*/ 460 w 612"/>
                <a:gd name="T51" fmla="*/ 84 h 473"/>
                <a:gd name="T52" fmla="*/ 496 w 612"/>
                <a:gd name="T53" fmla="*/ 58 h 473"/>
                <a:gd name="T54" fmla="*/ 530 w 612"/>
                <a:gd name="T55" fmla="*/ 33 h 473"/>
                <a:gd name="T56" fmla="*/ 562 w 612"/>
                <a:gd name="T57" fmla="*/ 10 h 473"/>
                <a:gd name="T58" fmla="*/ 583 w 612"/>
                <a:gd name="T59" fmla="*/ 2 h 473"/>
                <a:gd name="T60" fmla="*/ 593 w 612"/>
                <a:gd name="T61" fmla="*/ 8 h 473"/>
                <a:gd name="T62" fmla="*/ 602 w 612"/>
                <a:gd name="T63" fmla="*/ 16 h 473"/>
                <a:gd name="T64" fmla="*/ 607 w 612"/>
                <a:gd name="T65" fmla="*/ 24 h 473"/>
                <a:gd name="T66" fmla="*/ 611 w 612"/>
                <a:gd name="T67" fmla="*/ 33 h 4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12"/>
                <a:gd name="T103" fmla="*/ 0 h 473"/>
                <a:gd name="T104" fmla="*/ 612 w 612"/>
                <a:gd name="T105" fmla="*/ 473 h 47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12" h="473">
                  <a:moveTo>
                    <a:pt x="611" y="33"/>
                  </a:moveTo>
                  <a:lnTo>
                    <a:pt x="596" y="46"/>
                  </a:lnTo>
                  <a:lnTo>
                    <a:pt x="581" y="58"/>
                  </a:lnTo>
                  <a:lnTo>
                    <a:pt x="564" y="71"/>
                  </a:lnTo>
                  <a:lnTo>
                    <a:pt x="548" y="83"/>
                  </a:lnTo>
                  <a:lnTo>
                    <a:pt x="531" y="96"/>
                  </a:lnTo>
                  <a:lnTo>
                    <a:pt x="514" y="110"/>
                  </a:lnTo>
                  <a:lnTo>
                    <a:pt x="477" y="137"/>
                  </a:lnTo>
                  <a:lnTo>
                    <a:pt x="440" y="165"/>
                  </a:lnTo>
                  <a:lnTo>
                    <a:pt x="402" y="193"/>
                  </a:lnTo>
                  <a:lnTo>
                    <a:pt x="362" y="222"/>
                  </a:lnTo>
                  <a:lnTo>
                    <a:pt x="323" y="251"/>
                  </a:lnTo>
                  <a:lnTo>
                    <a:pt x="243" y="308"/>
                  </a:lnTo>
                  <a:lnTo>
                    <a:pt x="204" y="337"/>
                  </a:lnTo>
                  <a:lnTo>
                    <a:pt x="165" y="365"/>
                  </a:lnTo>
                  <a:lnTo>
                    <a:pt x="128" y="393"/>
                  </a:lnTo>
                  <a:lnTo>
                    <a:pt x="91" y="420"/>
                  </a:lnTo>
                  <a:lnTo>
                    <a:pt x="73" y="433"/>
                  </a:lnTo>
                  <a:lnTo>
                    <a:pt x="56" y="446"/>
                  </a:lnTo>
                  <a:lnTo>
                    <a:pt x="39" y="459"/>
                  </a:lnTo>
                  <a:lnTo>
                    <a:pt x="23" y="471"/>
                  </a:lnTo>
                  <a:lnTo>
                    <a:pt x="21" y="472"/>
                  </a:lnTo>
                  <a:lnTo>
                    <a:pt x="19" y="472"/>
                  </a:lnTo>
                  <a:lnTo>
                    <a:pt x="17" y="471"/>
                  </a:lnTo>
                  <a:lnTo>
                    <a:pt x="15" y="471"/>
                  </a:lnTo>
                  <a:lnTo>
                    <a:pt x="10" y="468"/>
                  </a:lnTo>
                  <a:lnTo>
                    <a:pt x="6" y="463"/>
                  </a:lnTo>
                  <a:lnTo>
                    <a:pt x="4" y="460"/>
                  </a:lnTo>
                  <a:lnTo>
                    <a:pt x="2" y="457"/>
                  </a:lnTo>
                  <a:lnTo>
                    <a:pt x="1" y="454"/>
                  </a:lnTo>
                  <a:lnTo>
                    <a:pt x="0" y="450"/>
                  </a:lnTo>
                  <a:lnTo>
                    <a:pt x="0" y="446"/>
                  </a:lnTo>
                  <a:lnTo>
                    <a:pt x="0" y="442"/>
                  </a:lnTo>
                  <a:lnTo>
                    <a:pt x="1" y="438"/>
                  </a:lnTo>
                  <a:lnTo>
                    <a:pt x="2" y="433"/>
                  </a:lnTo>
                  <a:lnTo>
                    <a:pt x="17" y="422"/>
                  </a:lnTo>
                  <a:lnTo>
                    <a:pt x="32" y="410"/>
                  </a:lnTo>
                  <a:lnTo>
                    <a:pt x="48" y="398"/>
                  </a:lnTo>
                  <a:lnTo>
                    <a:pt x="64" y="385"/>
                  </a:lnTo>
                  <a:lnTo>
                    <a:pt x="81" y="372"/>
                  </a:lnTo>
                  <a:lnTo>
                    <a:pt x="98" y="359"/>
                  </a:lnTo>
                  <a:lnTo>
                    <a:pt x="116" y="345"/>
                  </a:lnTo>
                  <a:lnTo>
                    <a:pt x="134" y="331"/>
                  </a:lnTo>
                  <a:lnTo>
                    <a:pt x="171" y="303"/>
                  </a:lnTo>
                  <a:lnTo>
                    <a:pt x="209" y="273"/>
                  </a:lnTo>
                  <a:lnTo>
                    <a:pt x="248" y="244"/>
                  </a:lnTo>
                  <a:lnTo>
                    <a:pt x="287" y="214"/>
                  </a:lnTo>
                  <a:lnTo>
                    <a:pt x="326" y="184"/>
                  </a:lnTo>
                  <a:lnTo>
                    <a:pt x="365" y="154"/>
                  </a:lnTo>
                  <a:lnTo>
                    <a:pt x="404" y="125"/>
                  </a:lnTo>
                  <a:lnTo>
                    <a:pt x="441" y="97"/>
                  </a:lnTo>
                  <a:lnTo>
                    <a:pt x="460" y="84"/>
                  </a:lnTo>
                  <a:lnTo>
                    <a:pt x="478" y="71"/>
                  </a:lnTo>
                  <a:lnTo>
                    <a:pt x="496" y="58"/>
                  </a:lnTo>
                  <a:lnTo>
                    <a:pt x="513" y="45"/>
                  </a:lnTo>
                  <a:lnTo>
                    <a:pt x="530" y="33"/>
                  </a:lnTo>
                  <a:lnTo>
                    <a:pt x="547" y="21"/>
                  </a:lnTo>
                  <a:lnTo>
                    <a:pt x="562" y="10"/>
                  </a:lnTo>
                  <a:lnTo>
                    <a:pt x="578" y="0"/>
                  </a:lnTo>
                  <a:lnTo>
                    <a:pt x="583" y="2"/>
                  </a:lnTo>
                  <a:lnTo>
                    <a:pt x="587" y="4"/>
                  </a:lnTo>
                  <a:lnTo>
                    <a:pt x="593" y="8"/>
                  </a:lnTo>
                  <a:lnTo>
                    <a:pt x="598" y="12"/>
                  </a:lnTo>
                  <a:lnTo>
                    <a:pt x="602" y="16"/>
                  </a:lnTo>
                  <a:lnTo>
                    <a:pt x="604" y="20"/>
                  </a:lnTo>
                  <a:lnTo>
                    <a:pt x="607" y="24"/>
                  </a:lnTo>
                  <a:lnTo>
                    <a:pt x="609" y="29"/>
                  </a:lnTo>
                  <a:lnTo>
                    <a:pt x="611" y="33"/>
                  </a:lnTo>
                  <a:close/>
                </a:path>
              </a:pathLst>
            </a:custGeom>
            <a:solidFill>
              <a:srgbClr val="FFFF00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8" name="Freeform 13"/>
            <p:cNvSpPr>
              <a:spLocks/>
            </p:cNvSpPr>
            <p:nvPr/>
          </p:nvSpPr>
          <p:spPr bwMode="auto">
            <a:xfrm>
              <a:off x="2721" y="3533"/>
              <a:ext cx="614" cy="454"/>
            </a:xfrm>
            <a:custGeom>
              <a:avLst/>
              <a:gdLst>
                <a:gd name="T0" fmla="*/ 596 w 614"/>
                <a:gd name="T1" fmla="*/ 36 h 454"/>
                <a:gd name="T2" fmla="*/ 548 w 614"/>
                <a:gd name="T3" fmla="*/ 73 h 454"/>
                <a:gd name="T4" fmla="*/ 481 w 614"/>
                <a:gd name="T5" fmla="*/ 125 h 454"/>
                <a:gd name="T6" fmla="*/ 409 w 614"/>
                <a:gd name="T7" fmla="*/ 179 h 454"/>
                <a:gd name="T8" fmla="*/ 335 w 614"/>
                <a:gd name="T9" fmla="*/ 235 h 454"/>
                <a:gd name="T10" fmla="*/ 223 w 614"/>
                <a:gd name="T11" fmla="*/ 318 h 454"/>
                <a:gd name="T12" fmla="*/ 150 w 614"/>
                <a:gd name="T13" fmla="*/ 372 h 454"/>
                <a:gd name="T14" fmla="*/ 80 w 614"/>
                <a:gd name="T15" fmla="*/ 424 h 454"/>
                <a:gd name="T16" fmla="*/ 38 w 614"/>
                <a:gd name="T17" fmla="*/ 451 h 454"/>
                <a:gd name="T18" fmla="*/ 19 w 614"/>
                <a:gd name="T19" fmla="*/ 453 h 454"/>
                <a:gd name="T20" fmla="*/ 11 w 614"/>
                <a:gd name="T21" fmla="*/ 451 h 454"/>
                <a:gd name="T22" fmla="*/ 5 w 614"/>
                <a:gd name="T23" fmla="*/ 448 h 454"/>
                <a:gd name="T24" fmla="*/ 1 w 614"/>
                <a:gd name="T25" fmla="*/ 444 h 454"/>
                <a:gd name="T26" fmla="*/ 0 w 614"/>
                <a:gd name="T27" fmla="*/ 437 h 454"/>
                <a:gd name="T28" fmla="*/ 3 w 614"/>
                <a:gd name="T29" fmla="*/ 429 h 454"/>
                <a:gd name="T30" fmla="*/ 33 w 614"/>
                <a:gd name="T31" fmla="*/ 406 h 454"/>
                <a:gd name="T32" fmla="*/ 65 w 614"/>
                <a:gd name="T33" fmla="*/ 381 h 454"/>
                <a:gd name="T34" fmla="*/ 98 w 614"/>
                <a:gd name="T35" fmla="*/ 355 h 454"/>
                <a:gd name="T36" fmla="*/ 134 w 614"/>
                <a:gd name="T37" fmla="*/ 328 h 454"/>
                <a:gd name="T38" fmla="*/ 208 w 614"/>
                <a:gd name="T39" fmla="*/ 271 h 454"/>
                <a:gd name="T40" fmla="*/ 284 w 614"/>
                <a:gd name="T41" fmla="*/ 212 h 454"/>
                <a:gd name="T42" fmla="*/ 361 w 614"/>
                <a:gd name="T43" fmla="*/ 153 h 454"/>
                <a:gd name="T44" fmla="*/ 436 w 614"/>
                <a:gd name="T45" fmla="*/ 97 h 454"/>
                <a:gd name="T46" fmla="*/ 472 w 614"/>
                <a:gd name="T47" fmla="*/ 71 h 454"/>
                <a:gd name="T48" fmla="*/ 507 w 614"/>
                <a:gd name="T49" fmla="*/ 45 h 454"/>
                <a:gd name="T50" fmla="*/ 540 w 614"/>
                <a:gd name="T51" fmla="*/ 22 h 454"/>
                <a:gd name="T52" fmla="*/ 572 w 614"/>
                <a:gd name="T53" fmla="*/ 0 h 454"/>
                <a:gd name="T54" fmla="*/ 586 w 614"/>
                <a:gd name="T55" fmla="*/ 3 h 454"/>
                <a:gd name="T56" fmla="*/ 596 w 614"/>
                <a:gd name="T57" fmla="*/ 6 h 454"/>
                <a:gd name="T58" fmla="*/ 604 w 614"/>
                <a:gd name="T59" fmla="*/ 9 h 454"/>
                <a:gd name="T60" fmla="*/ 609 w 614"/>
                <a:gd name="T61" fmla="*/ 11 h 454"/>
                <a:gd name="T62" fmla="*/ 612 w 614"/>
                <a:gd name="T63" fmla="*/ 13 h 454"/>
                <a:gd name="T64" fmla="*/ 612 w 614"/>
                <a:gd name="T65" fmla="*/ 19 h 4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4"/>
                <a:gd name="T100" fmla="*/ 0 h 454"/>
                <a:gd name="T101" fmla="*/ 614 w 614"/>
                <a:gd name="T102" fmla="*/ 454 h 45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4" h="454">
                  <a:moveTo>
                    <a:pt x="610" y="24"/>
                  </a:moveTo>
                  <a:lnTo>
                    <a:pt x="596" y="36"/>
                  </a:lnTo>
                  <a:lnTo>
                    <a:pt x="580" y="48"/>
                  </a:lnTo>
                  <a:lnTo>
                    <a:pt x="548" y="73"/>
                  </a:lnTo>
                  <a:lnTo>
                    <a:pt x="515" y="99"/>
                  </a:lnTo>
                  <a:lnTo>
                    <a:pt x="481" y="125"/>
                  </a:lnTo>
                  <a:lnTo>
                    <a:pt x="445" y="152"/>
                  </a:lnTo>
                  <a:lnTo>
                    <a:pt x="409" y="179"/>
                  </a:lnTo>
                  <a:lnTo>
                    <a:pt x="372" y="207"/>
                  </a:lnTo>
                  <a:lnTo>
                    <a:pt x="335" y="235"/>
                  </a:lnTo>
                  <a:lnTo>
                    <a:pt x="260" y="290"/>
                  </a:lnTo>
                  <a:lnTo>
                    <a:pt x="223" y="318"/>
                  </a:lnTo>
                  <a:lnTo>
                    <a:pt x="186" y="345"/>
                  </a:lnTo>
                  <a:lnTo>
                    <a:pt x="150" y="372"/>
                  </a:lnTo>
                  <a:lnTo>
                    <a:pt x="114" y="398"/>
                  </a:lnTo>
                  <a:lnTo>
                    <a:pt x="80" y="424"/>
                  </a:lnTo>
                  <a:lnTo>
                    <a:pt x="47" y="449"/>
                  </a:lnTo>
                  <a:lnTo>
                    <a:pt x="38" y="451"/>
                  </a:lnTo>
                  <a:lnTo>
                    <a:pt x="28" y="453"/>
                  </a:lnTo>
                  <a:lnTo>
                    <a:pt x="19" y="453"/>
                  </a:lnTo>
                  <a:lnTo>
                    <a:pt x="15" y="452"/>
                  </a:lnTo>
                  <a:lnTo>
                    <a:pt x="11" y="451"/>
                  </a:lnTo>
                  <a:lnTo>
                    <a:pt x="8" y="450"/>
                  </a:lnTo>
                  <a:lnTo>
                    <a:pt x="5" y="448"/>
                  </a:lnTo>
                  <a:lnTo>
                    <a:pt x="3" y="446"/>
                  </a:lnTo>
                  <a:lnTo>
                    <a:pt x="1" y="444"/>
                  </a:lnTo>
                  <a:lnTo>
                    <a:pt x="0" y="441"/>
                  </a:lnTo>
                  <a:lnTo>
                    <a:pt x="0" y="437"/>
                  </a:lnTo>
                  <a:lnTo>
                    <a:pt x="1" y="433"/>
                  </a:lnTo>
                  <a:lnTo>
                    <a:pt x="3" y="429"/>
                  </a:lnTo>
                  <a:lnTo>
                    <a:pt x="17" y="417"/>
                  </a:lnTo>
                  <a:lnTo>
                    <a:pt x="33" y="406"/>
                  </a:lnTo>
                  <a:lnTo>
                    <a:pt x="48" y="394"/>
                  </a:lnTo>
                  <a:lnTo>
                    <a:pt x="65" y="381"/>
                  </a:lnTo>
                  <a:lnTo>
                    <a:pt x="81" y="368"/>
                  </a:lnTo>
                  <a:lnTo>
                    <a:pt x="98" y="355"/>
                  </a:lnTo>
                  <a:lnTo>
                    <a:pt x="116" y="342"/>
                  </a:lnTo>
                  <a:lnTo>
                    <a:pt x="134" y="328"/>
                  </a:lnTo>
                  <a:lnTo>
                    <a:pt x="170" y="300"/>
                  </a:lnTo>
                  <a:lnTo>
                    <a:pt x="208" y="271"/>
                  </a:lnTo>
                  <a:lnTo>
                    <a:pt x="246" y="241"/>
                  </a:lnTo>
                  <a:lnTo>
                    <a:pt x="284" y="212"/>
                  </a:lnTo>
                  <a:lnTo>
                    <a:pt x="323" y="182"/>
                  </a:lnTo>
                  <a:lnTo>
                    <a:pt x="361" y="153"/>
                  </a:lnTo>
                  <a:lnTo>
                    <a:pt x="399" y="125"/>
                  </a:lnTo>
                  <a:lnTo>
                    <a:pt x="436" y="97"/>
                  </a:lnTo>
                  <a:lnTo>
                    <a:pt x="454" y="84"/>
                  </a:lnTo>
                  <a:lnTo>
                    <a:pt x="472" y="71"/>
                  </a:lnTo>
                  <a:lnTo>
                    <a:pt x="490" y="58"/>
                  </a:lnTo>
                  <a:lnTo>
                    <a:pt x="507" y="45"/>
                  </a:lnTo>
                  <a:lnTo>
                    <a:pt x="524" y="33"/>
                  </a:lnTo>
                  <a:lnTo>
                    <a:pt x="540" y="22"/>
                  </a:lnTo>
                  <a:lnTo>
                    <a:pt x="556" y="11"/>
                  </a:lnTo>
                  <a:lnTo>
                    <a:pt x="572" y="0"/>
                  </a:lnTo>
                  <a:lnTo>
                    <a:pt x="579" y="2"/>
                  </a:lnTo>
                  <a:lnTo>
                    <a:pt x="586" y="3"/>
                  </a:lnTo>
                  <a:lnTo>
                    <a:pt x="591" y="5"/>
                  </a:lnTo>
                  <a:lnTo>
                    <a:pt x="596" y="6"/>
                  </a:lnTo>
                  <a:lnTo>
                    <a:pt x="601" y="7"/>
                  </a:lnTo>
                  <a:lnTo>
                    <a:pt x="604" y="9"/>
                  </a:lnTo>
                  <a:lnTo>
                    <a:pt x="607" y="10"/>
                  </a:lnTo>
                  <a:lnTo>
                    <a:pt x="609" y="11"/>
                  </a:lnTo>
                  <a:lnTo>
                    <a:pt x="611" y="12"/>
                  </a:lnTo>
                  <a:lnTo>
                    <a:pt x="612" y="13"/>
                  </a:lnTo>
                  <a:lnTo>
                    <a:pt x="613" y="16"/>
                  </a:lnTo>
                  <a:lnTo>
                    <a:pt x="612" y="19"/>
                  </a:lnTo>
                  <a:lnTo>
                    <a:pt x="610" y="24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9" name="Freeform 14"/>
            <p:cNvSpPr>
              <a:spLocks/>
            </p:cNvSpPr>
            <p:nvPr/>
          </p:nvSpPr>
          <p:spPr bwMode="auto">
            <a:xfrm>
              <a:off x="2782" y="3581"/>
              <a:ext cx="604" cy="488"/>
            </a:xfrm>
            <a:custGeom>
              <a:avLst/>
              <a:gdLst>
                <a:gd name="T0" fmla="*/ 586 w 604"/>
                <a:gd name="T1" fmla="*/ 56 h 488"/>
                <a:gd name="T2" fmla="*/ 554 w 604"/>
                <a:gd name="T3" fmla="*/ 81 h 488"/>
                <a:gd name="T4" fmla="*/ 521 w 604"/>
                <a:gd name="T5" fmla="*/ 108 h 488"/>
                <a:gd name="T6" fmla="*/ 469 w 604"/>
                <a:gd name="T7" fmla="*/ 149 h 488"/>
                <a:gd name="T8" fmla="*/ 394 w 604"/>
                <a:gd name="T9" fmla="*/ 206 h 488"/>
                <a:gd name="T10" fmla="*/ 318 w 604"/>
                <a:gd name="T11" fmla="*/ 264 h 488"/>
                <a:gd name="T12" fmla="*/ 202 w 604"/>
                <a:gd name="T13" fmla="*/ 352 h 488"/>
                <a:gd name="T14" fmla="*/ 127 w 604"/>
                <a:gd name="T15" fmla="*/ 409 h 488"/>
                <a:gd name="T16" fmla="*/ 73 w 604"/>
                <a:gd name="T17" fmla="*/ 449 h 488"/>
                <a:gd name="T18" fmla="*/ 39 w 604"/>
                <a:gd name="T19" fmla="*/ 475 h 488"/>
                <a:gd name="T20" fmla="*/ 16 w 604"/>
                <a:gd name="T21" fmla="*/ 485 h 488"/>
                <a:gd name="T22" fmla="*/ 6 w 604"/>
                <a:gd name="T23" fmla="*/ 476 h 488"/>
                <a:gd name="T24" fmla="*/ 2 w 604"/>
                <a:gd name="T25" fmla="*/ 466 h 488"/>
                <a:gd name="T26" fmla="*/ 0 w 604"/>
                <a:gd name="T27" fmla="*/ 458 h 488"/>
                <a:gd name="T28" fmla="*/ 1 w 604"/>
                <a:gd name="T29" fmla="*/ 450 h 488"/>
                <a:gd name="T30" fmla="*/ 3 w 604"/>
                <a:gd name="T31" fmla="*/ 441 h 488"/>
                <a:gd name="T32" fmla="*/ 20 w 604"/>
                <a:gd name="T33" fmla="*/ 425 h 488"/>
                <a:gd name="T34" fmla="*/ 52 w 604"/>
                <a:gd name="T35" fmla="*/ 401 h 488"/>
                <a:gd name="T36" fmla="*/ 87 w 604"/>
                <a:gd name="T37" fmla="*/ 375 h 488"/>
                <a:gd name="T38" fmla="*/ 125 w 604"/>
                <a:gd name="T39" fmla="*/ 348 h 488"/>
                <a:gd name="T40" fmla="*/ 164 w 604"/>
                <a:gd name="T41" fmla="*/ 319 h 488"/>
                <a:gd name="T42" fmla="*/ 225 w 604"/>
                <a:gd name="T43" fmla="*/ 275 h 488"/>
                <a:gd name="T44" fmla="*/ 309 w 604"/>
                <a:gd name="T45" fmla="*/ 215 h 488"/>
                <a:gd name="T46" fmla="*/ 392 w 604"/>
                <a:gd name="T47" fmla="*/ 155 h 488"/>
                <a:gd name="T48" fmla="*/ 451 w 604"/>
                <a:gd name="T49" fmla="*/ 112 h 488"/>
                <a:gd name="T50" fmla="*/ 489 w 604"/>
                <a:gd name="T51" fmla="*/ 84 h 488"/>
                <a:gd name="T52" fmla="*/ 524 w 604"/>
                <a:gd name="T53" fmla="*/ 58 h 488"/>
                <a:gd name="T54" fmla="*/ 556 w 604"/>
                <a:gd name="T55" fmla="*/ 34 h 488"/>
                <a:gd name="T56" fmla="*/ 585 w 604"/>
                <a:gd name="T57" fmla="*/ 11 h 488"/>
                <a:gd name="T58" fmla="*/ 600 w 604"/>
                <a:gd name="T59" fmla="*/ 9 h 488"/>
                <a:gd name="T60" fmla="*/ 602 w 604"/>
                <a:gd name="T61" fmla="*/ 22 h 488"/>
                <a:gd name="T62" fmla="*/ 603 w 604"/>
                <a:gd name="T63" fmla="*/ 31 h 488"/>
                <a:gd name="T64" fmla="*/ 602 w 604"/>
                <a:gd name="T65" fmla="*/ 40 h 4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4"/>
                <a:gd name="T100" fmla="*/ 0 h 488"/>
                <a:gd name="T101" fmla="*/ 604 w 604"/>
                <a:gd name="T102" fmla="*/ 488 h 4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4" h="488">
                  <a:moveTo>
                    <a:pt x="601" y="44"/>
                  </a:moveTo>
                  <a:lnTo>
                    <a:pt x="586" y="56"/>
                  </a:lnTo>
                  <a:lnTo>
                    <a:pt x="570" y="69"/>
                  </a:lnTo>
                  <a:lnTo>
                    <a:pt x="554" y="81"/>
                  </a:lnTo>
                  <a:lnTo>
                    <a:pt x="538" y="95"/>
                  </a:lnTo>
                  <a:lnTo>
                    <a:pt x="521" y="108"/>
                  </a:lnTo>
                  <a:lnTo>
                    <a:pt x="504" y="121"/>
                  </a:lnTo>
                  <a:lnTo>
                    <a:pt x="469" y="149"/>
                  </a:lnTo>
                  <a:lnTo>
                    <a:pt x="432" y="177"/>
                  </a:lnTo>
                  <a:lnTo>
                    <a:pt x="394" y="206"/>
                  </a:lnTo>
                  <a:lnTo>
                    <a:pt x="356" y="235"/>
                  </a:lnTo>
                  <a:lnTo>
                    <a:pt x="318" y="264"/>
                  </a:lnTo>
                  <a:lnTo>
                    <a:pt x="240" y="323"/>
                  </a:lnTo>
                  <a:lnTo>
                    <a:pt x="202" y="352"/>
                  </a:lnTo>
                  <a:lnTo>
                    <a:pt x="164" y="381"/>
                  </a:lnTo>
                  <a:lnTo>
                    <a:pt x="127" y="409"/>
                  </a:lnTo>
                  <a:lnTo>
                    <a:pt x="90" y="436"/>
                  </a:lnTo>
                  <a:lnTo>
                    <a:pt x="73" y="449"/>
                  </a:lnTo>
                  <a:lnTo>
                    <a:pt x="56" y="462"/>
                  </a:lnTo>
                  <a:lnTo>
                    <a:pt x="39" y="475"/>
                  </a:lnTo>
                  <a:lnTo>
                    <a:pt x="23" y="487"/>
                  </a:lnTo>
                  <a:lnTo>
                    <a:pt x="16" y="485"/>
                  </a:lnTo>
                  <a:lnTo>
                    <a:pt x="11" y="481"/>
                  </a:lnTo>
                  <a:lnTo>
                    <a:pt x="6" y="476"/>
                  </a:lnTo>
                  <a:lnTo>
                    <a:pt x="3" y="469"/>
                  </a:lnTo>
                  <a:lnTo>
                    <a:pt x="2" y="466"/>
                  </a:lnTo>
                  <a:lnTo>
                    <a:pt x="1" y="462"/>
                  </a:lnTo>
                  <a:lnTo>
                    <a:pt x="0" y="458"/>
                  </a:lnTo>
                  <a:lnTo>
                    <a:pt x="0" y="454"/>
                  </a:lnTo>
                  <a:lnTo>
                    <a:pt x="1" y="450"/>
                  </a:lnTo>
                  <a:lnTo>
                    <a:pt x="2" y="445"/>
                  </a:lnTo>
                  <a:lnTo>
                    <a:pt x="3" y="441"/>
                  </a:lnTo>
                  <a:lnTo>
                    <a:pt x="5" y="436"/>
                  </a:lnTo>
                  <a:lnTo>
                    <a:pt x="20" y="425"/>
                  </a:lnTo>
                  <a:lnTo>
                    <a:pt x="36" y="413"/>
                  </a:lnTo>
                  <a:lnTo>
                    <a:pt x="52" y="401"/>
                  </a:lnTo>
                  <a:lnTo>
                    <a:pt x="70" y="388"/>
                  </a:lnTo>
                  <a:lnTo>
                    <a:pt x="87" y="375"/>
                  </a:lnTo>
                  <a:lnTo>
                    <a:pt x="106" y="361"/>
                  </a:lnTo>
                  <a:lnTo>
                    <a:pt x="125" y="348"/>
                  </a:lnTo>
                  <a:lnTo>
                    <a:pt x="144" y="334"/>
                  </a:lnTo>
                  <a:lnTo>
                    <a:pt x="164" y="319"/>
                  </a:lnTo>
                  <a:lnTo>
                    <a:pt x="184" y="305"/>
                  </a:lnTo>
                  <a:lnTo>
                    <a:pt x="225" y="275"/>
                  </a:lnTo>
                  <a:lnTo>
                    <a:pt x="267" y="245"/>
                  </a:lnTo>
                  <a:lnTo>
                    <a:pt x="309" y="215"/>
                  </a:lnTo>
                  <a:lnTo>
                    <a:pt x="351" y="185"/>
                  </a:lnTo>
                  <a:lnTo>
                    <a:pt x="392" y="155"/>
                  </a:lnTo>
                  <a:lnTo>
                    <a:pt x="432" y="126"/>
                  </a:lnTo>
                  <a:lnTo>
                    <a:pt x="451" y="112"/>
                  </a:lnTo>
                  <a:lnTo>
                    <a:pt x="470" y="98"/>
                  </a:lnTo>
                  <a:lnTo>
                    <a:pt x="489" y="84"/>
                  </a:lnTo>
                  <a:lnTo>
                    <a:pt x="507" y="71"/>
                  </a:lnTo>
                  <a:lnTo>
                    <a:pt x="524" y="58"/>
                  </a:lnTo>
                  <a:lnTo>
                    <a:pt x="540" y="46"/>
                  </a:lnTo>
                  <a:lnTo>
                    <a:pt x="556" y="34"/>
                  </a:lnTo>
                  <a:lnTo>
                    <a:pt x="571" y="22"/>
                  </a:lnTo>
                  <a:lnTo>
                    <a:pt x="585" y="11"/>
                  </a:lnTo>
                  <a:lnTo>
                    <a:pt x="598" y="0"/>
                  </a:lnTo>
                  <a:lnTo>
                    <a:pt x="600" y="9"/>
                  </a:lnTo>
                  <a:lnTo>
                    <a:pt x="601" y="16"/>
                  </a:lnTo>
                  <a:lnTo>
                    <a:pt x="602" y="22"/>
                  </a:lnTo>
                  <a:lnTo>
                    <a:pt x="603" y="27"/>
                  </a:lnTo>
                  <a:lnTo>
                    <a:pt x="603" y="31"/>
                  </a:lnTo>
                  <a:lnTo>
                    <a:pt x="603" y="35"/>
                  </a:lnTo>
                  <a:lnTo>
                    <a:pt x="602" y="40"/>
                  </a:lnTo>
                  <a:lnTo>
                    <a:pt x="601" y="44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0" name="Freeform 15"/>
            <p:cNvSpPr>
              <a:spLocks/>
            </p:cNvSpPr>
            <p:nvPr/>
          </p:nvSpPr>
          <p:spPr bwMode="auto">
            <a:xfrm>
              <a:off x="2663" y="3965"/>
              <a:ext cx="147" cy="132"/>
            </a:xfrm>
            <a:custGeom>
              <a:avLst/>
              <a:gdLst>
                <a:gd name="T0" fmla="*/ 64 w 147"/>
                <a:gd name="T1" fmla="*/ 0 h 132"/>
                <a:gd name="T2" fmla="*/ 65 w 147"/>
                <a:gd name="T3" fmla="*/ 2 h 132"/>
                <a:gd name="T4" fmla="*/ 65 w 147"/>
                <a:gd name="T5" fmla="*/ 10 h 132"/>
                <a:gd name="T6" fmla="*/ 67 w 147"/>
                <a:gd name="T7" fmla="*/ 15 h 132"/>
                <a:gd name="T8" fmla="*/ 73 w 147"/>
                <a:gd name="T9" fmla="*/ 18 h 132"/>
                <a:gd name="T10" fmla="*/ 84 w 147"/>
                <a:gd name="T11" fmla="*/ 20 h 132"/>
                <a:gd name="T12" fmla="*/ 92 w 147"/>
                <a:gd name="T13" fmla="*/ 21 h 132"/>
                <a:gd name="T14" fmla="*/ 102 w 147"/>
                <a:gd name="T15" fmla="*/ 20 h 132"/>
                <a:gd name="T16" fmla="*/ 102 w 147"/>
                <a:gd name="T17" fmla="*/ 33 h 132"/>
                <a:gd name="T18" fmla="*/ 104 w 147"/>
                <a:gd name="T19" fmla="*/ 41 h 132"/>
                <a:gd name="T20" fmla="*/ 106 w 147"/>
                <a:gd name="T21" fmla="*/ 45 h 132"/>
                <a:gd name="T22" fmla="*/ 109 w 147"/>
                <a:gd name="T23" fmla="*/ 48 h 132"/>
                <a:gd name="T24" fmla="*/ 117 w 147"/>
                <a:gd name="T25" fmla="*/ 49 h 132"/>
                <a:gd name="T26" fmla="*/ 123 w 147"/>
                <a:gd name="T27" fmla="*/ 52 h 132"/>
                <a:gd name="T28" fmla="*/ 123 w 147"/>
                <a:gd name="T29" fmla="*/ 60 h 132"/>
                <a:gd name="T30" fmla="*/ 121 w 147"/>
                <a:gd name="T31" fmla="*/ 70 h 132"/>
                <a:gd name="T32" fmla="*/ 120 w 147"/>
                <a:gd name="T33" fmla="*/ 78 h 132"/>
                <a:gd name="T34" fmla="*/ 120 w 147"/>
                <a:gd name="T35" fmla="*/ 84 h 132"/>
                <a:gd name="T36" fmla="*/ 122 w 147"/>
                <a:gd name="T37" fmla="*/ 90 h 132"/>
                <a:gd name="T38" fmla="*/ 127 w 147"/>
                <a:gd name="T39" fmla="*/ 94 h 132"/>
                <a:gd name="T40" fmla="*/ 136 w 147"/>
                <a:gd name="T41" fmla="*/ 95 h 132"/>
                <a:gd name="T42" fmla="*/ 144 w 147"/>
                <a:gd name="T43" fmla="*/ 95 h 132"/>
                <a:gd name="T44" fmla="*/ 146 w 147"/>
                <a:gd name="T45" fmla="*/ 97 h 132"/>
                <a:gd name="T46" fmla="*/ 129 w 147"/>
                <a:gd name="T47" fmla="*/ 107 h 132"/>
                <a:gd name="T48" fmla="*/ 96 w 147"/>
                <a:gd name="T49" fmla="*/ 119 h 132"/>
                <a:gd name="T50" fmla="*/ 65 w 147"/>
                <a:gd name="T51" fmla="*/ 126 h 132"/>
                <a:gd name="T52" fmla="*/ 34 w 147"/>
                <a:gd name="T53" fmla="*/ 129 h 132"/>
                <a:gd name="T54" fmla="*/ 17 w 147"/>
                <a:gd name="T55" fmla="*/ 126 h 132"/>
                <a:gd name="T56" fmla="*/ 15 w 147"/>
                <a:gd name="T57" fmla="*/ 111 h 132"/>
                <a:gd name="T58" fmla="*/ 12 w 147"/>
                <a:gd name="T59" fmla="*/ 101 h 132"/>
                <a:gd name="T60" fmla="*/ 7 w 147"/>
                <a:gd name="T61" fmla="*/ 97 h 132"/>
                <a:gd name="T62" fmla="*/ 0 w 147"/>
                <a:gd name="T63" fmla="*/ 93 h 132"/>
                <a:gd name="T64" fmla="*/ 15 w 147"/>
                <a:gd name="T65" fmla="*/ 68 h 132"/>
                <a:gd name="T66" fmla="*/ 38 w 147"/>
                <a:gd name="T67" fmla="*/ 32 h 132"/>
                <a:gd name="T68" fmla="*/ 54 w 147"/>
                <a:gd name="T69" fmla="*/ 10 h 132"/>
                <a:gd name="T70" fmla="*/ 63 w 147"/>
                <a:gd name="T71" fmla="*/ 0 h 1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47"/>
                <a:gd name="T109" fmla="*/ 0 h 132"/>
                <a:gd name="T110" fmla="*/ 147 w 147"/>
                <a:gd name="T111" fmla="*/ 132 h 1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47" h="132">
                  <a:moveTo>
                    <a:pt x="63" y="0"/>
                  </a:moveTo>
                  <a:lnTo>
                    <a:pt x="64" y="0"/>
                  </a:lnTo>
                  <a:lnTo>
                    <a:pt x="65" y="1"/>
                  </a:lnTo>
                  <a:lnTo>
                    <a:pt x="65" y="2"/>
                  </a:lnTo>
                  <a:lnTo>
                    <a:pt x="65" y="6"/>
                  </a:lnTo>
                  <a:lnTo>
                    <a:pt x="65" y="10"/>
                  </a:lnTo>
                  <a:lnTo>
                    <a:pt x="66" y="12"/>
                  </a:lnTo>
                  <a:lnTo>
                    <a:pt x="67" y="15"/>
                  </a:lnTo>
                  <a:lnTo>
                    <a:pt x="69" y="16"/>
                  </a:lnTo>
                  <a:lnTo>
                    <a:pt x="73" y="18"/>
                  </a:lnTo>
                  <a:lnTo>
                    <a:pt x="78" y="19"/>
                  </a:lnTo>
                  <a:lnTo>
                    <a:pt x="84" y="20"/>
                  </a:lnTo>
                  <a:lnTo>
                    <a:pt x="88" y="20"/>
                  </a:lnTo>
                  <a:lnTo>
                    <a:pt x="92" y="21"/>
                  </a:lnTo>
                  <a:lnTo>
                    <a:pt x="96" y="21"/>
                  </a:lnTo>
                  <a:lnTo>
                    <a:pt x="102" y="20"/>
                  </a:lnTo>
                  <a:lnTo>
                    <a:pt x="102" y="27"/>
                  </a:lnTo>
                  <a:lnTo>
                    <a:pt x="102" y="33"/>
                  </a:lnTo>
                  <a:lnTo>
                    <a:pt x="103" y="37"/>
                  </a:lnTo>
                  <a:lnTo>
                    <a:pt x="104" y="41"/>
                  </a:lnTo>
                  <a:lnTo>
                    <a:pt x="105" y="43"/>
                  </a:lnTo>
                  <a:lnTo>
                    <a:pt x="106" y="45"/>
                  </a:lnTo>
                  <a:lnTo>
                    <a:pt x="108" y="47"/>
                  </a:lnTo>
                  <a:lnTo>
                    <a:pt x="109" y="48"/>
                  </a:lnTo>
                  <a:lnTo>
                    <a:pt x="113" y="49"/>
                  </a:lnTo>
                  <a:lnTo>
                    <a:pt x="117" y="49"/>
                  </a:lnTo>
                  <a:lnTo>
                    <a:pt x="121" y="51"/>
                  </a:lnTo>
                  <a:lnTo>
                    <a:pt x="123" y="52"/>
                  </a:lnTo>
                  <a:lnTo>
                    <a:pt x="124" y="54"/>
                  </a:lnTo>
                  <a:lnTo>
                    <a:pt x="123" y="60"/>
                  </a:lnTo>
                  <a:lnTo>
                    <a:pt x="122" y="65"/>
                  </a:lnTo>
                  <a:lnTo>
                    <a:pt x="121" y="70"/>
                  </a:lnTo>
                  <a:lnTo>
                    <a:pt x="120" y="74"/>
                  </a:lnTo>
                  <a:lnTo>
                    <a:pt x="120" y="78"/>
                  </a:lnTo>
                  <a:lnTo>
                    <a:pt x="120" y="81"/>
                  </a:lnTo>
                  <a:lnTo>
                    <a:pt x="120" y="84"/>
                  </a:lnTo>
                  <a:lnTo>
                    <a:pt x="121" y="86"/>
                  </a:lnTo>
                  <a:lnTo>
                    <a:pt x="122" y="90"/>
                  </a:lnTo>
                  <a:lnTo>
                    <a:pt x="124" y="93"/>
                  </a:lnTo>
                  <a:lnTo>
                    <a:pt x="127" y="94"/>
                  </a:lnTo>
                  <a:lnTo>
                    <a:pt x="130" y="95"/>
                  </a:lnTo>
                  <a:lnTo>
                    <a:pt x="136" y="95"/>
                  </a:lnTo>
                  <a:lnTo>
                    <a:pt x="142" y="95"/>
                  </a:lnTo>
                  <a:lnTo>
                    <a:pt x="144" y="95"/>
                  </a:lnTo>
                  <a:lnTo>
                    <a:pt x="146" y="95"/>
                  </a:lnTo>
                  <a:lnTo>
                    <a:pt x="146" y="97"/>
                  </a:lnTo>
                  <a:lnTo>
                    <a:pt x="146" y="99"/>
                  </a:lnTo>
                  <a:lnTo>
                    <a:pt x="129" y="107"/>
                  </a:lnTo>
                  <a:lnTo>
                    <a:pt x="113" y="114"/>
                  </a:lnTo>
                  <a:lnTo>
                    <a:pt x="96" y="119"/>
                  </a:lnTo>
                  <a:lnTo>
                    <a:pt x="80" y="123"/>
                  </a:lnTo>
                  <a:lnTo>
                    <a:pt x="65" y="126"/>
                  </a:lnTo>
                  <a:lnTo>
                    <a:pt x="49" y="128"/>
                  </a:lnTo>
                  <a:lnTo>
                    <a:pt x="34" y="129"/>
                  </a:lnTo>
                  <a:lnTo>
                    <a:pt x="20" y="131"/>
                  </a:lnTo>
                  <a:lnTo>
                    <a:pt x="17" y="126"/>
                  </a:lnTo>
                  <a:lnTo>
                    <a:pt x="16" y="121"/>
                  </a:lnTo>
                  <a:lnTo>
                    <a:pt x="15" y="111"/>
                  </a:lnTo>
                  <a:lnTo>
                    <a:pt x="14" y="106"/>
                  </a:lnTo>
                  <a:lnTo>
                    <a:pt x="12" y="101"/>
                  </a:lnTo>
                  <a:lnTo>
                    <a:pt x="10" y="99"/>
                  </a:lnTo>
                  <a:lnTo>
                    <a:pt x="7" y="97"/>
                  </a:lnTo>
                  <a:lnTo>
                    <a:pt x="4" y="95"/>
                  </a:lnTo>
                  <a:lnTo>
                    <a:pt x="0" y="93"/>
                  </a:lnTo>
                  <a:lnTo>
                    <a:pt x="7" y="81"/>
                  </a:lnTo>
                  <a:lnTo>
                    <a:pt x="15" y="68"/>
                  </a:lnTo>
                  <a:lnTo>
                    <a:pt x="30" y="44"/>
                  </a:lnTo>
                  <a:lnTo>
                    <a:pt x="38" y="32"/>
                  </a:lnTo>
                  <a:lnTo>
                    <a:pt x="46" y="21"/>
                  </a:lnTo>
                  <a:lnTo>
                    <a:pt x="54" y="10"/>
                  </a:lnTo>
                  <a:lnTo>
                    <a:pt x="61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CCA5"/>
            </a:solidFill>
            <a:ln w="0" cap="flat">
              <a:solidFill>
                <a:srgbClr val="FFCCA5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1" name="Freeform 16"/>
            <p:cNvSpPr>
              <a:spLocks/>
            </p:cNvSpPr>
            <p:nvPr/>
          </p:nvSpPr>
          <p:spPr bwMode="auto">
            <a:xfrm>
              <a:off x="2640" y="3488"/>
              <a:ext cx="805" cy="621"/>
            </a:xfrm>
            <a:custGeom>
              <a:avLst/>
              <a:gdLst>
                <a:gd name="T0" fmla="*/ 1 w 805"/>
                <a:gd name="T1" fmla="*/ 600 h 621"/>
                <a:gd name="T2" fmla="*/ 28 w 805"/>
                <a:gd name="T3" fmla="*/ 550 h 621"/>
                <a:gd name="T4" fmla="*/ 81 w 805"/>
                <a:gd name="T5" fmla="*/ 468 h 621"/>
                <a:gd name="T6" fmla="*/ 127 w 805"/>
                <a:gd name="T7" fmla="*/ 433 h 621"/>
                <a:gd name="T8" fmla="*/ 245 w 805"/>
                <a:gd name="T9" fmla="*/ 342 h 621"/>
                <a:gd name="T10" fmla="*/ 528 w 805"/>
                <a:gd name="T11" fmla="*/ 128 h 621"/>
                <a:gd name="T12" fmla="*/ 655 w 805"/>
                <a:gd name="T13" fmla="*/ 38 h 621"/>
                <a:gd name="T14" fmla="*/ 725 w 805"/>
                <a:gd name="T15" fmla="*/ 2 h 621"/>
                <a:gd name="T16" fmla="*/ 794 w 805"/>
                <a:gd name="T17" fmla="*/ 37 h 621"/>
                <a:gd name="T18" fmla="*/ 800 w 805"/>
                <a:gd name="T19" fmla="*/ 100 h 621"/>
                <a:gd name="T20" fmla="*/ 758 w 805"/>
                <a:gd name="T21" fmla="*/ 136 h 621"/>
                <a:gd name="T22" fmla="*/ 653 w 805"/>
                <a:gd name="T23" fmla="*/ 218 h 621"/>
                <a:gd name="T24" fmla="*/ 316 w 805"/>
                <a:gd name="T25" fmla="*/ 471 h 621"/>
                <a:gd name="T26" fmla="*/ 209 w 805"/>
                <a:gd name="T27" fmla="*/ 550 h 621"/>
                <a:gd name="T28" fmla="*/ 164 w 805"/>
                <a:gd name="T29" fmla="*/ 583 h 621"/>
                <a:gd name="T30" fmla="*/ 67 w 805"/>
                <a:gd name="T31" fmla="*/ 609 h 621"/>
                <a:gd name="T32" fmla="*/ 784 w 805"/>
                <a:gd name="T33" fmla="*/ 50 h 621"/>
                <a:gd name="T34" fmla="*/ 728 w 805"/>
                <a:gd name="T35" fmla="*/ 14 h 621"/>
                <a:gd name="T36" fmla="*/ 774 w 805"/>
                <a:gd name="T37" fmla="*/ 23 h 621"/>
                <a:gd name="T38" fmla="*/ 729 w 805"/>
                <a:gd name="T39" fmla="*/ 35 h 621"/>
                <a:gd name="T40" fmla="*/ 672 w 805"/>
                <a:gd name="T41" fmla="*/ 44 h 621"/>
                <a:gd name="T42" fmla="*/ 759 w 805"/>
                <a:gd name="T43" fmla="*/ 37 h 621"/>
                <a:gd name="T44" fmla="*/ 725 w 805"/>
                <a:gd name="T45" fmla="*/ 54 h 621"/>
                <a:gd name="T46" fmla="*/ 671 w 805"/>
                <a:gd name="T47" fmla="*/ 78 h 621"/>
                <a:gd name="T48" fmla="*/ 595 w 805"/>
                <a:gd name="T49" fmla="*/ 136 h 621"/>
                <a:gd name="T50" fmla="*/ 314 w 805"/>
                <a:gd name="T51" fmla="*/ 348 h 621"/>
                <a:gd name="T52" fmla="*/ 173 w 805"/>
                <a:gd name="T53" fmla="*/ 452 h 621"/>
                <a:gd name="T54" fmla="*/ 123 w 805"/>
                <a:gd name="T55" fmla="*/ 489 h 621"/>
                <a:gd name="T56" fmla="*/ 93 w 805"/>
                <a:gd name="T57" fmla="*/ 488 h 621"/>
                <a:gd name="T58" fmla="*/ 104 w 805"/>
                <a:gd name="T59" fmla="*/ 466 h 621"/>
                <a:gd name="T60" fmla="*/ 169 w 805"/>
                <a:gd name="T61" fmla="*/ 413 h 621"/>
                <a:gd name="T62" fmla="*/ 420 w 805"/>
                <a:gd name="T63" fmla="*/ 219 h 621"/>
                <a:gd name="T64" fmla="*/ 584 w 805"/>
                <a:gd name="T65" fmla="*/ 99 h 621"/>
                <a:gd name="T66" fmla="*/ 647 w 805"/>
                <a:gd name="T67" fmla="*/ 57 h 621"/>
                <a:gd name="T68" fmla="*/ 780 w 805"/>
                <a:gd name="T69" fmla="*/ 76 h 621"/>
                <a:gd name="T70" fmla="*/ 748 w 805"/>
                <a:gd name="T71" fmla="*/ 131 h 621"/>
                <a:gd name="T72" fmla="*/ 716 w 805"/>
                <a:gd name="T73" fmla="*/ 77 h 621"/>
                <a:gd name="T74" fmla="*/ 709 w 805"/>
                <a:gd name="T75" fmla="*/ 111 h 621"/>
                <a:gd name="T76" fmla="*/ 633 w 805"/>
                <a:gd name="T77" fmla="*/ 169 h 621"/>
                <a:gd name="T78" fmla="*/ 351 w 805"/>
                <a:gd name="T79" fmla="*/ 378 h 621"/>
                <a:gd name="T80" fmla="*/ 198 w 805"/>
                <a:gd name="T81" fmla="*/ 489 h 621"/>
                <a:gd name="T82" fmla="*/ 147 w 805"/>
                <a:gd name="T83" fmla="*/ 524 h 621"/>
                <a:gd name="T84" fmla="*/ 132 w 805"/>
                <a:gd name="T85" fmla="*/ 498 h 621"/>
                <a:gd name="T86" fmla="*/ 173 w 805"/>
                <a:gd name="T87" fmla="*/ 465 h 621"/>
                <a:gd name="T88" fmla="*/ 290 w 805"/>
                <a:gd name="T89" fmla="*/ 376 h 621"/>
                <a:gd name="T90" fmla="*/ 588 w 805"/>
                <a:gd name="T91" fmla="*/ 155 h 621"/>
                <a:gd name="T92" fmla="*/ 675 w 805"/>
                <a:gd name="T93" fmla="*/ 90 h 621"/>
                <a:gd name="T94" fmla="*/ 735 w 805"/>
                <a:gd name="T95" fmla="*/ 129 h 621"/>
                <a:gd name="T96" fmla="*/ 680 w 805"/>
                <a:gd name="T97" fmla="*/ 184 h 621"/>
                <a:gd name="T98" fmla="*/ 431 w 805"/>
                <a:gd name="T99" fmla="*/ 372 h 621"/>
                <a:gd name="T100" fmla="*/ 232 w 805"/>
                <a:gd name="T101" fmla="*/ 520 h 621"/>
                <a:gd name="T102" fmla="*/ 173 w 805"/>
                <a:gd name="T103" fmla="*/ 564 h 621"/>
                <a:gd name="T104" fmla="*/ 146 w 805"/>
                <a:gd name="T105" fmla="*/ 558 h 621"/>
                <a:gd name="T106" fmla="*/ 171 w 805"/>
                <a:gd name="T107" fmla="*/ 521 h 621"/>
                <a:gd name="T108" fmla="*/ 247 w 805"/>
                <a:gd name="T109" fmla="*/ 465 h 621"/>
                <a:gd name="T110" fmla="*/ 532 w 805"/>
                <a:gd name="T111" fmla="*/ 256 h 621"/>
                <a:gd name="T112" fmla="*/ 676 w 805"/>
                <a:gd name="T113" fmla="*/ 149 h 621"/>
                <a:gd name="T114" fmla="*/ 729 w 805"/>
                <a:gd name="T115" fmla="*/ 107 h 621"/>
                <a:gd name="T116" fmla="*/ 103 w 805"/>
                <a:gd name="T117" fmla="*/ 504 h 621"/>
                <a:gd name="T118" fmla="*/ 134 w 805"/>
                <a:gd name="T119" fmla="*/ 535 h 621"/>
                <a:gd name="T120" fmla="*/ 152 w 805"/>
                <a:gd name="T121" fmla="*/ 580 h 621"/>
                <a:gd name="T122" fmla="*/ 52 w 805"/>
                <a:gd name="T123" fmla="*/ 590 h 621"/>
                <a:gd name="T124" fmla="*/ 64 w 805"/>
                <a:gd name="T125" fmla="*/ 514 h 62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05"/>
                <a:gd name="T190" fmla="*/ 0 h 621"/>
                <a:gd name="T191" fmla="*/ 805 w 805"/>
                <a:gd name="T192" fmla="*/ 621 h 62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05" h="621">
                  <a:moveTo>
                    <a:pt x="13" y="620"/>
                  </a:moveTo>
                  <a:lnTo>
                    <a:pt x="10" y="619"/>
                  </a:lnTo>
                  <a:lnTo>
                    <a:pt x="7" y="617"/>
                  </a:lnTo>
                  <a:lnTo>
                    <a:pt x="4" y="616"/>
                  </a:lnTo>
                  <a:lnTo>
                    <a:pt x="2" y="614"/>
                  </a:lnTo>
                  <a:lnTo>
                    <a:pt x="1" y="612"/>
                  </a:lnTo>
                  <a:lnTo>
                    <a:pt x="0" y="610"/>
                  </a:lnTo>
                  <a:lnTo>
                    <a:pt x="0" y="607"/>
                  </a:lnTo>
                  <a:lnTo>
                    <a:pt x="0" y="604"/>
                  </a:lnTo>
                  <a:lnTo>
                    <a:pt x="1" y="600"/>
                  </a:lnTo>
                  <a:lnTo>
                    <a:pt x="2" y="596"/>
                  </a:lnTo>
                  <a:lnTo>
                    <a:pt x="4" y="591"/>
                  </a:lnTo>
                  <a:lnTo>
                    <a:pt x="6" y="586"/>
                  </a:lnTo>
                  <a:lnTo>
                    <a:pt x="9" y="581"/>
                  </a:lnTo>
                  <a:lnTo>
                    <a:pt x="13" y="574"/>
                  </a:lnTo>
                  <a:lnTo>
                    <a:pt x="16" y="568"/>
                  </a:lnTo>
                  <a:lnTo>
                    <a:pt x="21" y="560"/>
                  </a:lnTo>
                  <a:lnTo>
                    <a:pt x="23" y="558"/>
                  </a:lnTo>
                  <a:lnTo>
                    <a:pt x="25" y="554"/>
                  </a:lnTo>
                  <a:lnTo>
                    <a:pt x="28" y="550"/>
                  </a:lnTo>
                  <a:lnTo>
                    <a:pt x="31" y="545"/>
                  </a:lnTo>
                  <a:lnTo>
                    <a:pt x="35" y="539"/>
                  </a:lnTo>
                  <a:lnTo>
                    <a:pt x="39" y="533"/>
                  </a:lnTo>
                  <a:lnTo>
                    <a:pt x="48" y="519"/>
                  </a:lnTo>
                  <a:lnTo>
                    <a:pt x="57" y="505"/>
                  </a:lnTo>
                  <a:lnTo>
                    <a:pt x="66" y="491"/>
                  </a:lnTo>
                  <a:lnTo>
                    <a:pt x="70" y="484"/>
                  </a:lnTo>
                  <a:lnTo>
                    <a:pt x="74" y="478"/>
                  </a:lnTo>
                  <a:lnTo>
                    <a:pt x="78" y="473"/>
                  </a:lnTo>
                  <a:lnTo>
                    <a:pt x="81" y="468"/>
                  </a:lnTo>
                  <a:lnTo>
                    <a:pt x="83" y="467"/>
                  </a:lnTo>
                  <a:lnTo>
                    <a:pt x="85" y="465"/>
                  </a:lnTo>
                  <a:lnTo>
                    <a:pt x="88" y="462"/>
                  </a:lnTo>
                  <a:lnTo>
                    <a:pt x="92" y="460"/>
                  </a:lnTo>
                  <a:lnTo>
                    <a:pt x="96" y="456"/>
                  </a:lnTo>
                  <a:lnTo>
                    <a:pt x="101" y="453"/>
                  </a:lnTo>
                  <a:lnTo>
                    <a:pt x="107" y="448"/>
                  </a:lnTo>
                  <a:lnTo>
                    <a:pt x="113" y="444"/>
                  </a:lnTo>
                  <a:lnTo>
                    <a:pt x="119" y="438"/>
                  </a:lnTo>
                  <a:lnTo>
                    <a:pt x="127" y="433"/>
                  </a:lnTo>
                  <a:lnTo>
                    <a:pt x="134" y="427"/>
                  </a:lnTo>
                  <a:lnTo>
                    <a:pt x="142" y="421"/>
                  </a:lnTo>
                  <a:lnTo>
                    <a:pt x="151" y="414"/>
                  </a:lnTo>
                  <a:lnTo>
                    <a:pt x="160" y="407"/>
                  </a:lnTo>
                  <a:lnTo>
                    <a:pt x="169" y="400"/>
                  </a:lnTo>
                  <a:lnTo>
                    <a:pt x="179" y="392"/>
                  </a:lnTo>
                  <a:lnTo>
                    <a:pt x="189" y="385"/>
                  </a:lnTo>
                  <a:lnTo>
                    <a:pt x="200" y="377"/>
                  </a:lnTo>
                  <a:lnTo>
                    <a:pt x="221" y="360"/>
                  </a:lnTo>
                  <a:lnTo>
                    <a:pt x="245" y="342"/>
                  </a:lnTo>
                  <a:lnTo>
                    <a:pt x="269" y="323"/>
                  </a:lnTo>
                  <a:lnTo>
                    <a:pt x="294" y="304"/>
                  </a:lnTo>
                  <a:lnTo>
                    <a:pt x="319" y="285"/>
                  </a:lnTo>
                  <a:lnTo>
                    <a:pt x="345" y="265"/>
                  </a:lnTo>
                  <a:lnTo>
                    <a:pt x="372" y="245"/>
                  </a:lnTo>
                  <a:lnTo>
                    <a:pt x="425" y="204"/>
                  </a:lnTo>
                  <a:lnTo>
                    <a:pt x="452" y="185"/>
                  </a:lnTo>
                  <a:lnTo>
                    <a:pt x="478" y="165"/>
                  </a:lnTo>
                  <a:lnTo>
                    <a:pt x="503" y="146"/>
                  </a:lnTo>
                  <a:lnTo>
                    <a:pt x="528" y="128"/>
                  </a:lnTo>
                  <a:lnTo>
                    <a:pt x="553" y="110"/>
                  </a:lnTo>
                  <a:lnTo>
                    <a:pt x="576" y="93"/>
                  </a:lnTo>
                  <a:lnTo>
                    <a:pt x="587" y="85"/>
                  </a:lnTo>
                  <a:lnTo>
                    <a:pt x="598" y="78"/>
                  </a:lnTo>
                  <a:lnTo>
                    <a:pt x="608" y="70"/>
                  </a:lnTo>
                  <a:lnTo>
                    <a:pt x="619" y="63"/>
                  </a:lnTo>
                  <a:lnTo>
                    <a:pt x="628" y="56"/>
                  </a:lnTo>
                  <a:lnTo>
                    <a:pt x="638" y="50"/>
                  </a:lnTo>
                  <a:lnTo>
                    <a:pt x="647" y="44"/>
                  </a:lnTo>
                  <a:lnTo>
                    <a:pt x="655" y="38"/>
                  </a:lnTo>
                  <a:lnTo>
                    <a:pt x="664" y="33"/>
                  </a:lnTo>
                  <a:lnTo>
                    <a:pt x="671" y="28"/>
                  </a:lnTo>
                  <a:lnTo>
                    <a:pt x="678" y="23"/>
                  </a:lnTo>
                  <a:lnTo>
                    <a:pt x="685" y="19"/>
                  </a:lnTo>
                  <a:lnTo>
                    <a:pt x="691" y="16"/>
                  </a:lnTo>
                  <a:lnTo>
                    <a:pt x="697" y="13"/>
                  </a:lnTo>
                  <a:lnTo>
                    <a:pt x="702" y="10"/>
                  </a:lnTo>
                  <a:lnTo>
                    <a:pt x="706" y="8"/>
                  </a:lnTo>
                  <a:lnTo>
                    <a:pt x="716" y="4"/>
                  </a:lnTo>
                  <a:lnTo>
                    <a:pt x="725" y="2"/>
                  </a:lnTo>
                  <a:lnTo>
                    <a:pt x="733" y="0"/>
                  </a:lnTo>
                  <a:lnTo>
                    <a:pt x="742" y="0"/>
                  </a:lnTo>
                  <a:lnTo>
                    <a:pt x="749" y="1"/>
                  </a:lnTo>
                  <a:lnTo>
                    <a:pt x="757" y="3"/>
                  </a:lnTo>
                  <a:lnTo>
                    <a:pt x="763" y="6"/>
                  </a:lnTo>
                  <a:lnTo>
                    <a:pt x="770" y="10"/>
                  </a:lnTo>
                  <a:lnTo>
                    <a:pt x="779" y="18"/>
                  </a:lnTo>
                  <a:lnTo>
                    <a:pt x="787" y="27"/>
                  </a:lnTo>
                  <a:lnTo>
                    <a:pt x="791" y="32"/>
                  </a:lnTo>
                  <a:lnTo>
                    <a:pt x="794" y="37"/>
                  </a:lnTo>
                  <a:lnTo>
                    <a:pt x="797" y="42"/>
                  </a:lnTo>
                  <a:lnTo>
                    <a:pt x="799" y="48"/>
                  </a:lnTo>
                  <a:lnTo>
                    <a:pt x="801" y="53"/>
                  </a:lnTo>
                  <a:lnTo>
                    <a:pt x="803" y="59"/>
                  </a:lnTo>
                  <a:lnTo>
                    <a:pt x="804" y="66"/>
                  </a:lnTo>
                  <a:lnTo>
                    <a:pt x="804" y="72"/>
                  </a:lnTo>
                  <a:lnTo>
                    <a:pt x="804" y="79"/>
                  </a:lnTo>
                  <a:lnTo>
                    <a:pt x="803" y="86"/>
                  </a:lnTo>
                  <a:lnTo>
                    <a:pt x="802" y="92"/>
                  </a:lnTo>
                  <a:lnTo>
                    <a:pt x="800" y="100"/>
                  </a:lnTo>
                  <a:lnTo>
                    <a:pt x="800" y="101"/>
                  </a:lnTo>
                  <a:lnTo>
                    <a:pt x="798" y="102"/>
                  </a:lnTo>
                  <a:lnTo>
                    <a:pt x="796" y="105"/>
                  </a:lnTo>
                  <a:lnTo>
                    <a:pt x="792" y="108"/>
                  </a:lnTo>
                  <a:lnTo>
                    <a:pt x="788" y="111"/>
                  </a:lnTo>
                  <a:lnTo>
                    <a:pt x="784" y="115"/>
                  </a:lnTo>
                  <a:lnTo>
                    <a:pt x="778" y="120"/>
                  </a:lnTo>
                  <a:lnTo>
                    <a:pt x="772" y="125"/>
                  </a:lnTo>
                  <a:lnTo>
                    <a:pt x="765" y="130"/>
                  </a:lnTo>
                  <a:lnTo>
                    <a:pt x="758" y="136"/>
                  </a:lnTo>
                  <a:lnTo>
                    <a:pt x="749" y="143"/>
                  </a:lnTo>
                  <a:lnTo>
                    <a:pt x="741" y="150"/>
                  </a:lnTo>
                  <a:lnTo>
                    <a:pt x="731" y="157"/>
                  </a:lnTo>
                  <a:lnTo>
                    <a:pt x="722" y="165"/>
                  </a:lnTo>
                  <a:lnTo>
                    <a:pt x="711" y="173"/>
                  </a:lnTo>
                  <a:lnTo>
                    <a:pt x="700" y="181"/>
                  </a:lnTo>
                  <a:lnTo>
                    <a:pt x="689" y="190"/>
                  </a:lnTo>
                  <a:lnTo>
                    <a:pt x="677" y="199"/>
                  </a:lnTo>
                  <a:lnTo>
                    <a:pt x="665" y="208"/>
                  </a:lnTo>
                  <a:lnTo>
                    <a:pt x="653" y="218"/>
                  </a:lnTo>
                  <a:lnTo>
                    <a:pt x="627" y="238"/>
                  </a:lnTo>
                  <a:lnTo>
                    <a:pt x="600" y="258"/>
                  </a:lnTo>
                  <a:lnTo>
                    <a:pt x="572" y="279"/>
                  </a:lnTo>
                  <a:lnTo>
                    <a:pt x="543" y="301"/>
                  </a:lnTo>
                  <a:lnTo>
                    <a:pt x="485" y="345"/>
                  </a:lnTo>
                  <a:lnTo>
                    <a:pt x="426" y="389"/>
                  </a:lnTo>
                  <a:lnTo>
                    <a:pt x="397" y="411"/>
                  </a:lnTo>
                  <a:lnTo>
                    <a:pt x="369" y="432"/>
                  </a:lnTo>
                  <a:lnTo>
                    <a:pt x="342" y="452"/>
                  </a:lnTo>
                  <a:lnTo>
                    <a:pt x="316" y="471"/>
                  </a:lnTo>
                  <a:lnTo>
                    <a:pt x="303" y="481"/>
                  </a:lnTo>
                  <a:lnTo>
                    <a:pt x="291" y="490"/>
                  </a:lnTo>
                  <a:lnTo>
                    <a:pt x="279" y="499"/>
                  </a:lnTo>
                  <a:lnTo>
                    <a:pt x="268" y="507"/>
                  </a:lnTo>
                  <a:lnTo>
                    <a:pt x="257" y="515"/>
                  </a:lnTo>
                  <a:lnTo>
                    <a:pt x="246" y="523"/>
                  </a:lnTo>
                  <a:lnTo>
                    <a:pt x="236" y="531"/>
                  </a:lnTo>
                  <a:lnTo>
                    <a:pt x="227" y="538"/>
                  </a:lnTo>
                  <a:lnTo>
                    <a:pt x="218" y="544"/>
                  </a:lnTo>
                  <a:lnTo>
                    <a:pt x="209" y="550"/>
                  </a:lnTo>
                  <a:lnTo>
                    <a:pt x="202" y="556"/>
                  </a:lnTo>
                  <a:lnTo>
                    <a:pt x="194" y="561"/>
                  </a:lnTo>
                  <a:lnTo>
                    <a:pt x="188" y="566"/>
                  </a:lnTo>
                  <a:lnTo>
                    <a:pt x="182" y="570"/>
                  </a:lnTo>
                  <a:lnTo>
                    <a:pt x="177" y="574"/>
                  </a:lnTo>
                  <a:lnTo>
                    <a:pt x="173" y="577"/>
                  </a:lnTo>
                  <a:lnTo>
                    <a:pt x="170" y="579"/>
                  </a:lnTo>
                  <a:lnTo>
                    <a:pt x="167" y="581"/>
                  </a:lnTo>
                  <a:lnTo>
                    <a:pt x="165" y="583"/>
                  </a:lnTo>
                  <a:lnTo>
                    <a:pt x="164" y="583"/>
                  </a:lnTo>
                  <a:lnTo>
                    <a:pt x="160" y="585"/>
                  </a:lnTo>
                  <a:lnTo>
                    <a:pt x="155" y="587"/>
                  </a:lnTo>
                  <a:lnTo>
                    <a:pt x="149" y="589"/>
                  </a:lnTo>
                  <a:lnTo>
                    <a:pt x="143" y="592"/>
                  </a:lnTo>
                  <a:lnTo>
                    <a:pt x="128" y="596"/>
                  </a:lnTo>
                  <a:lnTo>
                    <a:pt x="112" y="600"/>
                  </a:lnTo>
                  <a:lnTo>
                    <a:pt x="96" y="603"/>
                  </a:lnTo>
                  <a:lnTo>
                    <a:pt x="80" y="606"/>
                  </a:lnTo>
                  <a:lnTo>
                    <a:pt x="73" y="608"/>
                  </a:lnTo>
                  <a:lnTo>
                    <a:pt x="67" y="609"/>
                  </a:lnTo>
                  <a:lnTo>
                    <a:pt x="62" y="610"/>
                  </a:lnTo>
                  <a:lnTo>
                    <a:pt x="57" y="610"/>
                  </a:lnTo>
                  <a:lnTo>
                    <a:pt x="790" y="92"/>
                  </a:lnTo>
                  <a:lnTo>
                    <a:pt x="790" y="85"/>
                  </a:lnTo>
                  <a:lnTo>
                    <a:pt x="790" y="78"/>
                  </a:lnTo>
                  <a:lnTo>
                    <a:pt x="789" y="72"/>
                  </a:lnTo>
                  <a:lnTo>
                    <a:pt x="789" y="66"/>
                  </a:lnTo>
                  <a:lnTo>
                    <a:pt x="787" y="60"/>
                  </a:lnTo>
                  <a:lnTo>
                    <a:pt x="786" y="55"/>
                  </a:lnTo>
                  <a:lnTo>
                    <a:pt x="784" y="50"/>
                  </a:lnTo>
                  <a:lnTo>
                    <a:pt x="782" y="46"/>
                  </a:lnTo>
                  <a:lnTo>
                    <a:pt x="780" y="42"/>
                  </a:lnTo>
                  <a:lnTo>
                    <a:pt x="774" y="35"/>
                  </a:lnTo>
                  <a:lnTo>
                    <a:pt x="768" y="29"/>
                  </a:lnTo>
                  <a:lnTo>
                    <a:pt x="762" y="24"/>
                  </a:lnTo>
                  <a:lnTo>
                    <a:pt x="755" y="21"/>
                  </a:lnTo>
                  <a:lnTo>
                    <a:pt x="748" y="18"/>
                  </a:lnTo>
                  <a:lnTo>
                    <a:pt x="741" y="16"/>
                  </a:lnTo>
                  <a:lnTo>
                    <a:pt x="734" y="15"/>
                  </a:lnTo>
                  <a:lnTo>
                    <a:pt x="728" y="14"/>
                  </a:lnTo>
                  <a:lnTo>
                    <a:pt x="722" y="14"/>
                  </a:lnTo>
                  <a:lnTo>
                    <a:pt x="717" y="14"/>
                  </a:lnTo>
                  <a:lnTo>
                    <a:pt x="714" y="14"/>
                  </a:lnTo>
                  <a:lnTo>
                    <a:pt x="723" y="10"/>
                  </a:lnTo>
                  <a:lnTo>
                    <a:pt x="732" y="8"/>
                  </a:lnTo>
                  <a:lnTo>
                    <a:pt x="741" y="8"/>
                  </a:lnTo>
                  <a:lnTo>
                    <a:pt x="750" y="10"/>
                  </a:lnTo>
                  <a:lnTo>
                    <a:pt x="759" y="13"/>
                  </a:lnTo>
                  <a:lnTo>
                    <a:pt x="767" y="17"/>
                  </a:lnTo>
                  <a:lnTo>
                    <a:pt x="774" y="23"/>
                  </a:lnTo>
                  <a:lnTo>
                    <a:pt x="781" y="29"/>
                  </a:lnTo>
                  <a:lnTo>
                    <a:pt x="786" y="37"/>
                  </a:lnTo>
                  <a:lnTo>
                    <a:pt x="791" y="45"/>
                  </a:lnTo>
                  <a:lnTo>
                    <a:pt x="795" y="54"/>
                  </a:lnTo>
                  <a:lnTo>
                    <a:pt x="797" y="63"/>
                  </a:lnTo>
                  <a:lnTo>
                    <a:pt x="797" y="72"/>
                  </a:lnTo>
                  <a:lnTo>
                    <a:pt x="796" y="81"/>
                  </a:lnTo>
                  <a:lnTo>
                    <a:pt x="794" y="91"/>
                  </a:lnTo>
                  <a:lnTo>
                    <a:pt x="789" y="100"/>
                  </a:lnTo>
                  <a:lnTo>
                    <a:pt x="729" y="35"/>
                  </a:lnTo>
                  <a:lnTo>
                    <a:pt x="719" y="42"/>
                  </a:lnTo>
                  <a:lnTo>
                    <a:pt x="715" y="45"/>
                  </a:lnTo>
                  <a:lnTo>
                    <a:pt x="710" y="48"/>
                  </a:lnTo>
                  <a:lnTo>
                    <a:pt x="706" y="50"/>
                  </a:lnTo>
                  <a:lnTo>
                    <a:pt x="703" y="52"/>
                  </a:lnTo>
                  <a:lnTo>
                    <a:pt x="699" y="51"/>
                  </a:lnTo>
                  <a:lnTo>
                    <a:pt x="695" y="50"/>
                  </a:lnTo>
                  <a:lnTo>
                    <a:pt x="686" y="47"/>
                  </a:lnTo>
                  <a:lnTo>
                    <a:pt x="677" y="45"/>
                  </a:lnTo>
                  <a:lnTo>
                    <a:pt x="672" y="44"/>
                  </a:lnTo>
                  <a:lnTo>
                    <a:pt x="668" y="43"/>
                  </a:lnTo>
                  <a:lnTo>
                    <a:pt x="686" y="31"/>
                  </a:lnTo>
                  <a:lnTo>
                    <a:pt x="695" y="26"/>
                  </a:lnTo>
                  <a:lnTo>
                    <a:pt x="704" y="23"/>
                  </a:lnTo>
                  <a:lnTo>
                    <a:pt x="712" y="22"/>
                  </a:lnTo>
                  <a:lnTo>
                    <a:pt x="720" y="22"/>
                  </a:lnTo>
                  <a:lnTo>
                    <a:pt x="729" y="24"/>
                  </a:lnTo>
                  <a:lnTo>
                    <a:pt x="739" y="27"/>
                  </a:lnTo>
                  <a:lnTo>
                    <a:pt x="756" y="34"/>
                  </a:lnTo>
                  <a:lnTo>
                    <a:pt x="759" y="37"/>
                  </a:lnTo>
                  <a:lnTo>
                    <a:pt x="763" y="39"/>
                  </a:lnTo>
                  <a:lnTo>
                    <a:pt x="766" y="43"/>
                  </a:lnTo>
                  <a:lnTo>
                    <a:pt x="771" y="50"/>
                  </a:lnTo>
                  <a:lnTo>
                    <a:pt x="775" y="57"/>
                  </a:lnTo>
                  <a:lnTo>
                    <a:pt x="741" y="83"/>
                  </a:lnTo>
                  <a:lnTo>
                    <a:pt x="734" y="77"/>
                  </a:lnTo>
                  <a:lnTo>
                    <a:pt x="728" y="71"/>
                  </a:lnTo>
                  <a:lnTo>
                    <a:pt x="722" y="65"/>
                  </a:lnTo>
                  <a:lnTo>
                    <a:pt x="715" y="60"/>
                  </a:lnTo>
                  <a:lnTo>
                    <a:pt x="725" y="54"/>
                  </a:lnTo>
                  <a:lnTo>
                    <a:pt x="734" y="46"/>
                  </a:lnTo>
                  <a:lnTo>
                    <a:pt x="744" y="39"/>
                  </a:lnTo>
                  <a:lnTo>
                    <a:pt x="748" y="36"/>
                  </a:lnTo>
                  <a:lnTo>
                    <a:pt x="752" y="33"/>
                  </a:lnTo>
                  <a:lnTo>
                    <a:pt x="689" y="63"/>
                  </a:lnTo>
                  <a:lnTo>
                    <a:pt x="687" y="65"/>
                  </a:lnTo>
                  <a:lnTo>
                    <a:pt x="684" y="68"/>
                  </a:lnTo>
                  <a:lnTo>
                    <a:pt x="680" y="70"/>
                  </a:lnTo>
                  <a:lnTo>
                    <a:pt x="676" y="74"/>
                  </a:lnTo>
                  <a:lnTo>
                    <a:pt x="671" y="78"/>
                  </a:lnTo>
                  <a:lnTo>
                    <a:pt x="665" y="82"/>
                  </a:lnTo>
                  <a:lnTo>
                    <a:pt x="659" y="87"/>
                  </a:lnTo>
                  <a:lnTo>
                    <a:pt x="653" y="92"/>
                  </a:lnTo>
                  <a:lnTo>
                    <a:pt x="646" y="97"/>
                  </a:lnTo>
                  <a:lnTo>
                    <a:pt x="639" y="103"/>
                  </a:lnTo>
                  <a:lnTo>
                    <a:pt x="631" y="109"/>
                  </a:lnTo>
                  <a:lnTo>
                    <a:pt x="623" y="115"/>
                  </a:lnTo>
                  <a:lnTo>
                    <a:pt x="614" y="122"/>
                  </a:lnTo>
                  <a:lnTo>
                    <a:pt x="605" y="129"/>
                  </a:lnTo>
                  <a:lnTo>
                    <a:pt x="595" y="136"/>
                  </a:lnTo>
                  <a:lnTo>
                    <a:pt x="575" y="151"/>
                  </a:lnTo>
                  <a:lnTo>
                    <a:pt x="554" y="167"/>
                  </a:lnTo>
                  <a:lnTo>
                    <a:pt x="532" y="184"/>
                  </a:lnTo>
                  <a:lnTo>
                    <a:pt x="509" y="201"/>
                  </a:lnTo>
                  <a:lnTo>
                    <a:pt x="486" y="219"/>
                  </a:lnTo>
                  <a:lnTo>
                    <a:pt x="461" y="237"/>
                  </a:lnTo>
                  <a:lnTo>
                    <a:pt x="412" y="274"/>
                  </a:lnTo>
                  <a:lnTo>
                    <a:pt x="362" y="312"/>
                  </a:lnTo>
                  <a:lnTo>
                    <a:pt x="338" y="330"/>
                  </a:lnTo>
                  <a:lnTo>
                    <a:pt x="314" y="348"/>
                  </a:lnTo>
                  <a:lnTo>
                    <a:pt x="290" y="365"/>
                  </a:lnTo>
                  <a:lnTo>
                    <a:pt x="268" y="382"/>
                  </a:lnTo>
                  <a:lnTo>
                    <a:pt x="246" y="398"/>
                  </a:lnTo>
                  <a:lnTo>
                    <a:pt x="226" y="413"/>
                  </a:lnTo>
                  <a:lnTo>
                    <a:pt x="216" y="420"/>
                  </a:lnTo>
                  <a:lnTo>
                    <a:pt x="207" y="427"/>
                  </a:lnTo>
                  <a:lnTo>
                    <a:pt x="198" y="434"/>
                  </a:lnTo>
                  <a:lnTo>
                    <a:pt x="189" y="441"/>
                  </a:lnTo>
                  <a:lnTo>
                    <a:pt x="181" y="447"/>
                  </a:lnTo>
                  <a:lnTo>
                    <a:pt x="173" y="452"/>
                  </a:lnTo>
                  <a:lnTo>
                    <a:pt x="166" y="458"/>
                  </a:lnTo>
                  <a:lnTo>
                    <a:pt x="159" y="463"/>
                  </a:lnTo>
                  <a:lnTo>
                    <a:pt x="152" y="468"/>
                  </a:lnTo>
                  <a:lnTo>
                    <a:pt x="146" y="472"/>
                  </a:lnTo>
                  <a:lnTo>
                    <a:pt x="141" y="476"/>
                  </a:lnTo>
                  <a:lnTo>
                    <a:pt x="136" y="479"/>
                  </a:lnTo>
                  <a:lnTo>
                    <a:pt x="132" y="482"/>
                  </a:lnTo>
                  <a:lnTo>
                    <a:pt x="128" y="485"/>
                  </a:lnTo>
                  <a:lnTo>
                    <a:pt x="125" y="487"/>
                  </a:lnTo>
                  <a:lnTo>
                    <a:pt x="123" y="489"/>
                  </a:lnTo>
                  <a:lnTo>
                    <a:pt x="119" y="490"/>
                  </a:lnTo>
                  <a:lnTo>
                    <a:pt x="114" y="491"/>
                  </a:lnTo>
                  <a:lnTo>
                    <a:pt x="110" y="492"/>
                  </a:lnTo>
                  <a:lnTo>
                    <a:pt x="107" y="492"/>
                  </a:lnTo>
                  <a:lnTo>
                    <a:pt x="104" y="492"/>
                  </a:lnTo>
                  <a:lnTo>
                    <a:pt x="101" y="492"/>
                  </a:lnTo>
                  <a:lnTo>
                    <a:pt x="98" y="492"/>
                  </a:lnTo>
                  <a:lnTo>
                    <a:pt x="96" y="491"/>
                  </a:lnTo>
                  <a:lnTo>
                    <a:pt x="94" y="490"/>
                  </a:lnTo>
                  <a:lnTo>
                    <a:pt x="93" y="488"/>
                  </a:lnTo>
                  <a:lnTo>
                    <a:pt x="92" y="487"/>
                  </a:lnTo>
                  <a:lnTo>
                    <a:pt x="91" y="485"/>
                  </a:lnTo>
                  <a:lnTo>
                    <a:pt x="91" y="483"/>
                  </a:lnTo>
                  <a:lnTo>
                    <a:pt x="91" y="481"/>
                  </a:lnTo>
                  <a:lnTo>
                    <a:pt x="92" y="478"/>
                  </a:lnTo>
                  <a:lnTo>
                    <a:pt x="93" y="475"/>
                  </a:lnTo>
                  <a:lnTo>
                    <a:pt x="95" y="474"/>
                  </a:lnTo>
                  <a:lnTo>
                    <a:pt x="97" y="472"/>
                  </a:lnTo>
                  <a:lnTo>
                    <a:pt x="100" y="469"/>
                  </a:lnTo>
                  <a:lnTo>
                    <a:pt x="104" y="466"/>
                  </a:lnTo>
                  <a:lnTo>
                    <a:pt x="108" y="463"/>
                  </a:lnTo>
                  <a:lnTo>
                    <a:pt x="112" y="459"/>
                  </a:lnTo>
                  <a:lnTo>
                    <a:pt x="118" y="454"/>
                  </a:lnTo>
                  <a:lnTo>
                    <a:pt x="124" y="450"/>
                  </a:lnTo>
                  <a:lnTo>
                    <a:pt x="130" y="444"/>
                  </a:lnTo>
                  <a:lnTo>
                    <a:pt x="137" y="439"/>
                  </a:lnTo>
                  <a:lnTo>
                    <a:pt x="144" y="433"/>
                  </a:lnTo>
                  <a:lnTo>
                    <a:pt x="152" y="427"/>
                  </a:lnTo>
                  <a:lnTo>
                    <a:pt x="160" y="420"/>
                  </a:lnTo>
                  <a:lnTo>
                    <a:pt x="169" y="413"/>
                  </a:lnTo>
                  <a:lnTo>
                    <a:pt x="178" y="406"/>
                  </a:lnTo>
                  <a:lnTo>
                    <a:pt x="187" y="399"/>
                  </a:lnTo>
                  <a:lnTo>
                    <a:pt x="207" y="383"/>
                  </a:lnTo>
                  <a:lnTo>
                    <a:pt x="228" y="367"/>
                  </a:lnTo>
                  <a:lnTo>
                    <a:pt x="250" y="350"/>
                  </a:lnTo>
                  <a:lnTo>
                    <a:pt x="273" y="332"/>
                  </a:lnTo>
                  <a:lnTo>
                    <a:pt x="297" y="313"/>
                  </a:lnTo>
                  <a:lnTo>
                    <a:pt x="321" y="295"/>
                  </a:lnTo>
                  <a:lnTo>
                    <a:pt x="371" y="257"/>
                  </a:lnTo>
                  <a:lnTo>
                    <a:pt x="420" y="219"/>
                  </a:lnTo>
                  <a:lnTo>
                    <a:pt x="445" y="201"/>
                  </a:lnTo>
                  <a:lnTo>
                    <a:pt x="469" y="183"/>
                  </a:lnTo>
                  <a:lnTo>
                    <a:pt x="492" y="166"/>
                  </a:lnTo>
                  <a:lnTo>
                    <a:pt x="514" y="149"/>
                  </a:lnTo>
                  <a:lnTo>
                    <a:pt x="536" y="133"/>
                  </a:lnTo>
                  <a:lnTo>
                    <a:pt x="546" y="126"/>
                  </a:lnTo>
                  <a:lnTo>
                    <a:pt x="556" y="119"/>
                  </a:lnTo>
                  <a:lnTo>
                    <a:pt x="566" y="112"/>
                  </a:lnTo>
                  <a:lnTo>
                    <a:pt x="575" y="105"/>
                  </a:lnTo>
                  <a:lnTo>
                    <a:pt x="584" y="99"/>
                  </a:lnTo>
                  <a:lnTo>
                    <a:pt x="592" y="93"/>
                  </a:lnTo>
                  <a:lnTo>
                    <a:pt x="600" y="87"/>
                  </a:lnTo>
                  <a:lnTo>
                    <a:pt x="608" y="82"/>
                  </a:lnTo>
                  <a:lnTo>
                    <a:pt x="615" y="77"/>
                  </a:lnTo>
                  <a:lnTo>
                    <a:pt x="622" y="72"/>
                  </a:lnTo>
                  <a:lnTo>
                    <a:pt x="628" y="68"/>
                  </a:lnTo>
                  <a:lnTo>
                    <a:pt x="634" y="65"/>
                  </a:lnTo>
                  <a:lnTo>
                    <a:pt x="639" y="62"/>
                  </a:lnTo>
                  <a:lnTo>
                    <a:pt x="643" y="59"/>
                  </a:lnTo>
                  <a:lnTo>
                    <a:pt x="647" y="57"/>
                  </a:lnTo>
                  <a:lnTo>
                    <a:pt x="650" y="55"/>
                  </a:lnTo>
                  <a:lnTo>
                    <a:pt x="653" y="54"/>
                  </a:lnTo>
                  <a:lnTo>
                    <a:pt x="655" y="53"/>
                  </a:lnTo>
                  <a:lnTo>
                    <a:pt x="658" y="53"/>
                  </a:lnTo>
                  <a:lnTo>
                    <a:pt x="661" y="54"/>
                  </a:lnTo>
                  <a:lnTo>
                    <a:pt x="665" y="54"/>
                  </a:lnTo>
                  <a:lnTo>
                    <a:pt x="670" y="55"/>
                  </a:lnTo>
                  <a:lnTo>
                    <a:pt x="680" y="58"/>
                  </a:lnTo>
                  <a:lnTo>
                    <a:pt x="691" y="61"/>
                  </a:lnTo>
                  <a:lnTo>
                    <a:pt x="780" y="76"/>
                  </a:lnTo>
                  <a:lnTo>
                    <a:pt x="781" y="85"/>
                  </a:lnTo>
                  <a:lnTo>
                    <a:pt x="781" y="94"/>
                  </a:lnTo>
                  <a:lnTo>
                    <a:pt x="780" y="102"/>
                  </a:lnTo>
                  <a:lnTo>
                    <a:pt x="779" y="106"/>
                  </a:lnTo>
                  <a:lnTo>
                    <a:pt x="776" y="110"/>
                  </a:lnTo>
                  <a:lnTo>
                    <a:pt x="772" y="114"/>
                  </a:lnTo>
                  <a:lnTo>
                    <a:pt x="767" y="118"/>
                  </a:lnTo>
                  <a:lnTo>
                    <a:pt x="758" y="125"/>
                  </a:lnTo>
                  <a:lnTo>
                    <a:pt x="753" y="128"/>
                  </a:lnTo>
                  <a:lnTo>
                    <a:pt x="748" y="131"/>
                  </a:lnTo>
                  <a:lnTo>
                    <a:pt x="748" y="124"/>
                  </a:lnTo>
                  <a:lnTo>
                    <a:pt x="747" y="118"/>
                  </a:lnTo>
                  <a:lnTo>
                    <a:pt x="747" y="113"/>
                  </a:lnTo>
                  <a:lnTo>
                    <a:pt x="746" y="109"/>
                  </a:lnTo>
                  <a:lnTo>
                    <a:pt x="746" y="102"/>
                  </a:lnTo>
                  <a:lnTo>
                    <a:pt x="745" y="96"/>
                  </a:lnTo>
                  <a:lnTo>
                    <a:pt x="761" y="82"/>
                  </a:lnTo>
                  <a:lnTo>
                    <a:pt x="778" y="66"/>
                  </a:lnTo>
                  <a:lnTo>
                    <a:pt x="710" y="72"/>
                  </a:lnTo>
                  <a:lnTo>
                    <a:pt x="716" y="77"/>
                  </a:lnTo>
                  <a:lnTo>
                    <a:pt x="719" y="80"/>
                  </a:lnTo>
                  <a:lnTo>
                    <a:pt x="723" y="84"/>
                  </a:lnTo>
                  <a:lnTo>
                    <a:pt x="726" y="88"/>
                  </a:lnTo>
                  <a:lnTo>
                    <a:pt x="730" y="93"/>
                  </a:lnTo>
                  <a:lnTo>
                    <a:pt x="728" y="95"/>
                  </a:lnTo>
                  <a:lnTo>
                    <a:pt x="725" y="97"/>
                  </a:lnTo>
                  <a:lnTo>
                    <a:pt x="722" y="100"/>
                  </a:lnTo>
                  <a:lnTo>
                    <a:pt x="718" y="103"/>
                  </a:lnTo>
                  <a:lnTo>
                    <a:pt x="714" y="107"/>
                  </a:lnTo>
                  <a:lnTo>
                    <a:pt x="709" y="111"/>
                  </a:lnTo>
                  <a:lnTo>
                    <a:pt x="704" y="115"/>
                  </a:lnTo>
                  <a:lnTo>
                    <a:pt x="698" y="120"/>
                  </a:lnTo>
                  <a:lnTo>
                    <a:pt x="691" y="125"/>
                  </a:lnTo>
                  <a:lnTo>
                    <a:pt x="684" y="130"/>
                  </a:lnTo>
                  <a:lnTo>
                    <a:pt x="677" y="136"/>
                  </a:lnTo>
                  <a:lnTo>
                    <a:pt x="669" y="142"/>
                  </a:lnTo>
                  <a:lnTo>
                    <a:pt x="661" y="148"/>
                  </a:lnTo>
                  <a:lnTo>
                    <a:pt x="652" y="155"/>
                  </a:lnTo>
                  <a:lnTo>
                    <a:pt x="643" y="162"/>
                  </a:lnTo>
                  <a:lnTo>
                    <a:pt x="633" y="169"/>
                  </a:lnTo>
                  <a:lnTo>
                    <a:pt x="613" y="184"/>
                  </a:lnTo>
                  <a:lnTo>
                    <a:pt x="592" y="200"/>
                  </a:lnTo>
                  <a:lnTo>
                    <a:pt x="570" y="216"/>
                  </a:lnTo>
                  <a:lnTo>
                    <a:pt x="547" y="233"/>
                  </a:lnTo>
                  <a:lnTo>
                    <a:pt x="523" y="251"/>
                  </a:lnTo>
                  <a:lnTo>
                    <a:pt x="499" y="268"/>
                  </a:lnTo>
                  <a:lnTo>
                    <a:pt x="450" y="305"/>
                  </a:lnTo>
                  <a:lnTo>
                    <a:pt x="400" y="342"/>
                  </a:lnTo>
                  <a:lnTo>
                    <a:pt x="375" y="360"/>
                  </a:lnTo>
                  <a:lnTo>
                    <a:pt x="351" y="378"/>
                  </a:lnTo>
                  <a:lnTo>
                    <a:pt x="327" y="395"/>
                  </a:lnTo>
                  <a:lnTo>
                    <a:pt x="304" y="412"/>
                  </a:lnTo>
                  <a:lnTo>
                    <a:pt x="282" y="428"/>
                  </a:lnTo>
                  <a:lnTo>
                    <a:pt x="261" y="443"/>
                  </a:lnTo>
                  <a:lnTo>
                    <a:pt x="241" y="458"/>
                  </a:lnTo>
                  <a:lnTo>
                    <a:pt x="232" y="464"/>
                  </a:lnTo>
                  <a:lnTo>
                    <a:pt x="223" y="471"/>
                  </a:lnTo>
                  <a:lnTo>
                    <a:pt x="214" y="477"/>
                  </a:lnTo>
                  <a:lnTo>
                    <a:pt x="206" y="483"/>
                  </a:lnTo>
                  <a:lnTo>
                    <a:pt x="198" y="489"/>
                  </a:lnTo>
                  <a:lnTo>
                    <a:pt x="191" y="494"/>
                  </a:lnTo>
                  <a:lnTo>
                    <a:pt x="184" y="499"/>
                  </a:lnTo>
                  <a:lnTo>
                    <a:pt x="178" y="504"/>
                  </a:lnTo>
                  <a:lnTo>
                    <a:pt x="172" y="508"/>
                  </a:lnTo>
                  <a:lnTo>
                    <a:pt x="167" y="512"/>
                  </a:lnTo>
                  <a:lnTo>
                    <a:pt x="162" y="516"/>
                  </a:lnTo>
                  <a:lnTo>
                    <a:pt x="158" y="519"/>
                  </a:lnTo>
                  <a:lnTo>
                    <a:pt x="154" y="522"/>
                  </a:lnTo>
                  <a:lnTo>
                    <a:pt x="151" y="524"/>
                  </a:lnTo>
                  <a:lnTo>
                    <a:pt x="147" y="524"/>
                  </a:lnTo>
                  <a:lnTo>
                    <a:pt x="144" y="524"/>
                  </a:lnTo>
                  <a:lnTo>
                    <a:pt x="142" y="524"/>
                  </a:lnTo>
                  <a:lnTo>
                    <a:pt x="139" y="523"/>
                  </a:lnTo>
                  <a:lnTo>
                    <a:pt x="137" y="522"/>
                  </a:lnTo>
                  <a:lnTo>
                    <a:pt x="136" y="521"/>
                  </a:lnTo>
                  <a:lnTo>
                    <a:pt x="133" y="517"/>
                  </a:lnTo>
                  <a:lnTo>
                    <a:pt x="132" y="513"/>
                  </a:lnTo>
                  <a:lnTo>
                    <a:pt x="131" y="508"/>
                  </a:lnTo>
                  <a:lnTo>
                    <a:pt x="131" y="503"/>
                  </a:lnTo>
                  <a:lnTo>
                    <a:pt x="132" y="498"/>
                  </a:lnTo>
                  <a:lnTo>
                    <a:pt x="133" y="497"/>
                  </a:lnTo>
                  <a:lnTo>
                    <a:pt x="135" y="495"/>
                  </a:lnTo>
                  <a:lnTo>
                    <a:pt x="137" y="493"/>
                  </a:lnTo>
                  <a:lnTo>
                    <a:pt x="140" y="490"/>
                  </a:lnTo>
                  <a:lnTo>
                    <a:pt x="144" y="487"/>
                  </a:lnTo>
                  <a:lnTo>
                    <a:pt x="149" y="484"/>
                  </a:lnTo>
                  <a:lnTo>
                    <a:pt x="154" y="479"/>
                  </a:lnTo>
                  <a:lnTo>
                    <a:pt x="160" y="475"/>
                  </a:lnTo>
                  <a:lnTo>
                    <a:pt x="166" y="470"/>
                  </a:lnTo>
                  <a:lnTo>
                    <a:pt x="173" y="465"/>
                  </a:lnTo>
                  <a:lnTo>
                    <a:pt x="180" y="459"/>
                  </a:lnTo>
                  <a:lnTo>
                    <a:pt x="188" y="453"/>
                  </a:lnTo>
                  <a:lnTo>
                    <a:pt x="197" y="447"/>
                  </a:lnTo>
                  <a:lnTo>
                    <a:pt x="205" y="440"/>
                  </a:lnTo>
                  <a:lnTo>
                    <a:pt x="215" y="433"/>
                  </a:lnTo>
                  <a:lnTo>
                    <a:pt x="224" y="426"/>
                  </a:lnTo>
                  <a:lnTo>
                    <a:pt x="234" y="418"/>
                  </a:lnTo>
                  <a:lnTo>
                    <a:pt x="245" y="410"/>
                  </a:lnTo>
                  <a:lnTo>
                    <a:pt x="267" y="394"/>
                  </a:lnTo>
                  <a:lnTo>
                    <a:pt x="290" y="376"/>
                  </a:lnTo>
                  <a:lnTo>
                    <a:pt x="314" y="358"/>
                  </a:lnTo>
                  <a:lnTo>
                    <a:pt x="339" y="340"/>
                  </a:lnTo>
                  <a:lnTo>
                    <a:pt x="364" y="321"/>
                  </a:lnTo>
                  <a:lnTo>
                    <a:pt x="416" y="283"/>
                  </a:lnTo>
                  <a:lnTo>
                    <a:pt x="468" y="244"/>
                  </a:lnTo>
                  <a:lnTo>
                    <a:pt x="493" y="225"/>
                  </a:lnTo>
                  <a:lnTo>
                    <a:pt x="518" y="207"/>
                  </a:lnTo>
                  <a:lnTo>
                    <a:pt x="542" y="189"/>
                  </a:lnTo>
                  <a:lnTo>
                    <a:pt x="566" y="171"/>
                  </a:lnTo>
                  <a:lnTo>
                    <a:pt x="588" y="155"/>
                  </a:lnTo>
                  <a:lnTo>
                    <a:pt x="598" y="147"/>
                  </a:lnTo>
                  <a:lnTo>
                    <a:pt x="609" y="140"/>
                  </a:lnTo>
                  <a:lnTo>
                    <a:pt x="618" y="132"/>
                  </a:lnTo>
                  <a:lnTo>
                    <a:pt x="628" y="125"/>
                  </a:lnTo>
                  <a:lnTo>
                    <a:pt x="637" y="118"/>
                  </a:lnTo>
                  <a:lnTo>
                    <a:pt x="645" y="112"/>
                  </a:lnTo>
                  <a:lnTo>
                    <a:pt x="653" y="106"/>
                  </a:lnTo>
                  <a:lnTo>
                    <a:pt x="661" y="100"/>
                  </a:lnTo>
                  <a:lnTo>
                    <a:pt x="668" y="95"/>
                  </a:lnTo>
                  <a:lnTo>
                    <a:pt x="675" y="90"/>
                  </a:lnTo>
                  <a:lnTo>
                    <a:pt x="680" y="86"/>
                  </a:lnTo>
                  <a:lnTo>
                    <a:pt x="686" y="82"/>
                  </a:lnTo>
                  <a:lnTo>
                    <a:pt x="690" y="78"/>
                  </a:lnTo>
                  <a:lnTo>
                    <a:pt x="695" y="75"/>
                  </a:lnTo>
                  <a:lnTo>
                    <a:pt x="698" y="72"/>
                  </a:lnTo>
                  <a:lnTo>
                    <a:pt x="701" y="70"/>
                  </a:lnTo>
                  <a:lnTo>
                    <a:pt x="703" y="68"/>
                  </a:lnTo>
                  <a:lnTo>
                    <a:pt x="704" y="67"/>
                  </a:lnTo>
                  <a:lnTo>
                    <a:pt x="734" y="121"/>
                  </a:lnTo>
                  <a:lnTo>
                    <a:pt x="735" y="129"/>
                  </a:lnTo>
                  <a:lnTo>
                    <a:pt x="736" y="138"/>
                  </a:lnTo>
                  <a:lnTo>
                    <a:pt x="732" y="142"/>
                  </a:lnTo>
                  <a:lnTo>
                    <a:pt x="727" y="146"/>
                  </a:lnTo>
                  <a:lnTo>
                    <a:pt x="722" y="151"/>
                  </a:lnTo>
                  <a:lnTo>
                    <a:pt x="716" y="155"/>
                  </a:lnTo>
                  <a:lnTo>
                    <a:pt x="709" y="161"/>
                  </a:lnTo>
                  <a:lnTo>
                    <a:pt x="703" y="166"/>
                  </a:lnTo>
                  <a:lnTo>
                    <a:pt x="695" y="172"/>
                  </a:lnTo>
                  <a:lnTo>
                    <a:pt x="688" y="178"/>
                  </a:lnTo>
                  <a:lnTo>
                    <a:pt x="680" y="184"/>
                  </a:lnTo>
                  <a:lnTo>
                    <a:pt x="671" y="191"/>
                  </a:lnTo>
                  <a:lnTo>
                    <a:pt x="654" y="205"/>
                  </a:lnTo>
                  <a:lnTo>
                    <a:pt x="635" y="219"/>
                  </a:lnTo>
                  <a:lnTo>
                    <a:pt x="615" y="235"/>
                  </a:lnTo>
                  <a:lnTo>
                    <a:pt x="594" y="250"/>
                  </a:lnTo>
                  <a:lnTo>
                    <a:pt x="572" y="267"/>
                  </a:lnTo>
                  <a:lnTo>
                    <a:pt x="549" y="284"/>
                  </a:lnTo>
                  <a:lnTo>
                    <a:pt x="526" y="301"/>
                  </a:lnTo>
                  <a:lnTo>
                    <a:pt x="479" y="337"/>
                  </a:lnTo>
                  <a:lnTo>
                    <a:pt x="431" y="372"/>
                  </a:lnTo>
                  <a:lnTo>
                    <a:pt x="408" y="390"/>
                  </a:lnTo>
                  <a:lnTo>
                    <a:pt x="384" y="407"/>
                  </a:lnTo>
                  <a:lnTo>
                    <a:pt x="361" y="424"/>
                  </a:lnTo>
                  <a:lnTo>
                    <a:pt x="339" y="441"/>
                  </a:lnTo>
                  <a:lnTo>
                    <a:pt x="317" y="457"/>
                  </a:lnTo>
                  <a:lnTo>
                    <a:pt x="296" y="472"/>
                  </a:lnTo>
                  <a:lnTo>
                    <a:pt x="276" y="487"/>
                  </a:lnTo>
                  <a:lnTo>
                    <a:pt x="258" y="501"/>
                  </a:lnTo>
                  <a:lnTo>
                    <a:pt x="240" y="514"/>
                  </a:lnTo>
                  <a:lnTo>
                    <a:pt x="232" y="520"/>
                  </a:lnTo>
                  <a:lnTo>
                    <a:pt x="224" y="526"/>
                  </a:lnTo>
                  <a:lnTo>
                    <a:pt x="217" y="531"/>
                  </a:lnTo>
                  <a:lnTo>
                    <a:pt x="210" y="537"/>
                  </a:lnTo>
                  <a:lnTo>
                    <a:pt x="203" y="541"/>
                  </a:lnTo>
                  <a:lnTo>
                    <a:pt x="197" y="546"/>
                  </a:lnTo>
                  <a:lnTo>
                    <a:pt x="191" y="550"/>
                  </a:lnTo>
                  <a:lnTo>
                    <a:pt x="186" y="554"/>
                  </a:lnTo>
                  <a:lnTo>
                    <a:pt x="181" y="558"/>
                  </a:lnTo>
                  <a:lnTo>
                    <a:pt x="176" y="561"/>
                  </a:lnTo>
                  <a:lnTo>
                    <a:pt x="173" y="564"/>
                  </a:lnTo>
                  <a:lnTo>
                    <a:pt x="169" y="567"/>
                  </a:lnTo>
                  <a:lnTo>
                    <a:pt x="167" y="569"/>
                  </a:lnTo>
                  <a:lnTo>
                    <a:pt x="165" y="570"/>
                  </a:lnTo>
                  <a:lnTo>
                    <a:pt x="161" y="570"/>
                  </a:lnTo>
                  <a:lnTo>
                    <a:pt x="156" y="569"/>
                  </a:lnTo>
                  <a:lnTo>
                    <a:pt x="152" y="566"/>
                  </a:lnTo>
                  <a:lnTo>
                    <a:pt x="150" y="565"/>
                  </a:lnTo>
                  <a:lnTo>
                    <a:pt x="148" y="563"/>
                  </a:lnTo>
                  <a:lnTo>
                    <a:pt x="146" y="561"/>
                  </a:lnTo>
                  <a:lnTo>
                    <a:pt x="146" y="558"/>
                  </a:lnTo>
                  <a:lnTo>
                    <a:pt x="145" y="555"/>
                  </a:lnTo>
                  <a:lnTo>
                    <a:pt x="145" y="552"/>
                  </a:lnTo>
                  <a:lnTo>
                    <a:pt x="146" y="548"/>
                  </a:lnTo>
                  <a:lnTo>
                    <a:pt x="148" y="544"/>
                  </a:lnTo>
                  <a:lnTo>
                    <a:pt x="151" y="539"/>
                  </a:lnTo>
                  <a:lnTo>
                    <a:pt x="155" y="534"/>
                  </a:lnTo>
                  <a:lnTo>
                    <a:pt x="158" y="531"/>
                  </a:lnTo>
                  <a:lnTo>
                    <a:pt x="162" y="528"/>
                  </a:lnTo>
                  <a:lnTo>
                    <a:pt x="166" y="525"/>
                  </a:lnTo>
                  <a:lnTo>
                    <a:pt x="171" y="521"/>
                  </a:lnTo>
                  <a:lnTo>
                    <a:pt x="176" y="517"/>
                  </a:lnTo>
                  <a:lnTo>
                    <a:pt x="182" y="513"/>
                  </a:lnTo>
                  <a:lnTo>
                    <a:pt x="189" y="508"/>
                  </a:lnTo>
                  <a:lnTo>
                    <a:pt x="196" y="503"/>
                  </a:lnTo>
                  <a:lnTo>
                    <a:pt x="203" y="497"/>
                  </a:lnTo>
                  <a:lnTo>
                    <a:pt x="211" y="491"/>
                  </a:lnTo>
                  <a:lnTo>
                    <a:pt x="219" y="485"/>
                  </a:lnTo>
                  <a:lnTo>
                    <a:pt x="228" y="479"/>
                  </a:lnTo>
                  <a:lnTo>
                    <a:pt x="237" y="472"/>
                  </a:lnTo>
                  <a:lnTo>
                    <a:pt x="247" y="465"/>
                  </a:lnTo>
                  <a:lnTo>
                    <a:pt x="267" y="450"/>
                  </a:lnTo>
                  <a:lnTo>
                    <a:pt x="288" y="434"/>
                  </a:lnTo>
                  <a:lnTo>
                    <a:pt x="311" y="418"/>
                  </a:lnTo>
                  <a:lnTo>
                    <a:pt x="334" y="401"/>
                  </a:lnTo>
                  <a:lnTo>
                    <a:pt x="358" y="384"/>
                  </a:lnTo>
                  <a:lnTo>
                    <a:pt x="382" y="366"/>
                  </a:lnTo>
                  <a:lnTo>
                    <a:pt x="407" y="347"/>
                  </a:lnTo>
                  <a:lnTo>
                    <a:pt x="458" y="310"/>
                  </a:lnTo>
                  <a:lnTo>
                    <a:pt x="508" y="274"/>
                  </a:lnTo>
                  <a:lnTo>
                    <a:pt x="532" y="256"/>
                  </a:lnTo>
                  <a:lnTo>
                    <a:pt x="556" y="238"/>
                  </a:lnTo>
                  <a:lnTo>
                    <a:pt x="579" y="222"/>
                  </a:lnTo>
                  <a:lnTo>
                    <a:pt x="601" y="205"/>
                  </a:lnTo>
                  <a:lnTo>
                    <a:pt x="622" y="190"/>
                  </a:lnTo>
                  <a:lnTo>
                    <a:pt x="632" y="182"/>
                  </a:lnTo>
                  <a:lnTo>
                    <a:pt x="641" y="175"/>
                  </a:lnTo>
                  <a:lnTo>
                    <a:pt x="650" y="168"/>
                  </a:lnTo>
                  <a:lnTo>
                    <a:pt x="659" y="162"/>
                  </a:lnTo>
                  <a:lnTo>
                    <a:pt x="668" y="155"/>
                  </a:lnTo>
                  <a:lnTo>
                    <a:pt x="676" y="149"/>
                  </a:lnTo>
                  <a:lnTo>
                    <a:pt x="684" y="143"/>
                  </a:lnTo>
                  <a:lnTo>
                    <a:pt x="691" y="138"/>
                  </a:lnTo>
                  <a:lnTo>
                    <a:pt x="697" y="133"/>
                  </a:lnTo>
                  <a:lnTo>
                    <a:pt x="704" y="128"/>
                  </a:lnTo>
                  <a:lnTo>
                    <a:pt x="709" y="123"/>
                  </a:lnTo>
                  <a:lnTo>
                    <a:pt x="714" y="119"/>
                  </a:lnTo>
                  <a:lnTo>
                    <a:pt x="719" y="116"/>
                  </a:lnTo>
                  <a:lnTo>
                    <a:pt x="723" y="113"/>
                  </a:lnTo>
                  <a:lnTo>
                    <a:pt x="726" y="110"/>
                  </a:lnTo>
                  <a:lnTo>
                    <a:pt x="729" y="107"/>
                  </a:lnTo>
                  <a:lnTo>
                    <a:pt x="731" y="106"/>
                  </a:lnTo>
                  <a:lnTo>
                    <a:pt x="732" y="104"/>
                  </a:lnTo>
                  <a:lnTo>
                    <a:pt x="81" y="492"/>
                  </a:lnTo>
                  <a:lnTo>
                    <a:pt x="83" y="496"/>
                  </a:lnTo>
                  <a:lnTo>
                    <a:pt x="86" y="499"/>
                  </a:lnTo>
                  <a:lnTo>
                    <a:pt x="89" y="501"/>
                  </a:lnTo>
                  <a:lnTo>
                    <a:pt x="93" y="503"/>
                  </a:lnTo>
                  <a:lnTo>
                    <a:pt x="96" y="504"/>
                  </a:lnTo>
                  <a:lnTo>
                    <a:pt x="99" y="504"/>
                  </a:lnTo>
                  <a:lnTo>
                    <a:pt x="103" y="504"/>
                  </a:lnTo>
                  <a:lnTo>
                    <a:pt x="107" y="504"/>
                  </a:lnTo>
                  <a:lnTo>
                    <a:pt x="112" y="504"/>
                  </a:lnTo>
                  <a:lnTo>
                    <a:pt x="117" y="503"/>
                  </a:lnTo>
                  <a:lnTo>
                    <a:pt x="117" y="510"/>
                  </a:lnTo>
                  <a:lnTo>
                    <a:pt x="118" y="516"/>
                  </a:lnTo>
                  <a:lnTo>
                    <a:pt x="119" y="521"/>
                  </a:lnTo>
                  <a:lnTo>
                    <a:pt x="122" y="526"/>
                  </a:lnTo>
                  <a:lnTo>
                    <a:pt x="126" y="529"/>
                  </a:lnTo>
                  <a:lnTo>
                    <a:pt x="130" y="532"/>
                  </a:lnTo>
                  <a:lnTo>
                    <a:pt x="134" y="535"/>
                  </a:lnTo>
                  <a:lnTo>
                    <a:pt x="139" y="537"/>
                  </a:lnTo>
                  <a:lnTo>
                    <a:pt x="138" y="540"/>
                  </a:lnTo>
                  <a:lnTo>
                    <a:pt x="137" y="543"/>
                  </a:lnTo>
                  <a:lnTo>
                    <a:pt x="136" y="550"/>
                  </a:lnTo>
                  <a:lnTo>
                    <a:pt x="136" y="556"/>
                  </a:lnTo>
                  <a:lnTo>
                    <a:pt x="138" y="563"/>
                  </a:lnTo>
                  <a:lnTo>
                    <a:pt x="140" y="569"/>
                  </a:lnTo>
                  <a:lnTo>
                    <a:pt x="144" y="574"/>
                  </a:lnTo>
                  <a:lnTo>
                    <a:pt x="148" y="578"/>
                  </a:lnTo>
                  <a:lnTo>
                    <a:pt x="152" y="580"/>
                  </a:lnTo>
                  <a:lnTo>
                    <a:pt x="139" y="584"/>
                  </a:lnTo>
                  <a:lnTo>
                    <a:pt x="127" y="588"/>
                  </a:lnTo>
                  <a:lnTo>
                    <a:pt x="115" y="592"/>
                  </a:lnTo>
                  <a:lnTo>
                    <a:pt x="103" y="595"/>
                  </a:lnTo>
                  <a:lnTo>
                    <a:pt x="92" y="598"/>
                  </a:lnTo>
                  <a:lnTo>
                    <a:pt x="80" y="600"/>
                  </a:lnTo>
                  <a:lnTo>
                    <a:pt x="67" y="602"/>
                  </a:lnTo>
                  <a:lnTo>
                    <a:pt x="54" y="603"/>
                  </a:lnTo>
                  <a:lnTo>
                    <a:pt x="54" y="597"/>
                  </a:lnTo>
                  <a:lnTo>
                    <a:pt x="52" y="590"/>
                  </a:lnTo>
                  <a:lnTo>
                    <a:pt x="50" y="584"/>
                  </a:lnTo>
                  <a:lnTo>
                    <a:pt x="47" y="578"/>
                  </a:lnTo>
                  <a:lnTo>
                    <a:pt x="43" y="573"/>
                  </a:lnTo>
                  <a:lnTo>
                    <a:pt x="39" y="569"/>
                  </a:lnTo>
                  <a:lnTo>
                    <a:pt x="34" y="566"/>
                  </a:lnTo>
                  <a:lnTo>
                    <a:pt x="30" y="566"/>
                  </a:lnTo>
                  <a:lnTo>
                    <a:pt x="36" y="555"/>
                  </a:lnTo>
                  <a:lnTo>
                    <a:pt x="43" y="544"/>
                  </a:lnTo>
                  <a:lnTo>
                    <a:pt x="57" y="524"/>
                  </a:lnTo>
                  <a:lnTo>
                    <a:pt x="64" y="514"/>
                  </a:lnTo>
                  <a:lnTo>
                    <a:pt x="69" y="504"/>
                  </a:lnTo>
                  <a:lnTo>
                    <a:pt x="72" y="500"/>
                  </a:lnTo>
                  <a:lnTo>
                    <a:pt x="74" y="496"/>
                  </a:lnTo>
                  <a:lnTo>
                    <a:pt x="76" y="492"/>
                  </a:lnTo>
                  <a:lnTo>
                    <a:pt x="77" y="489"/>
                  </a:lnTo>
                  <a:lnTo>
                    <a:pt x="13" y="62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Group 2"/>
          <p:cNvGrpSpPr>
            <a:grpSpLocks/>
          </p:cNvGrpSpPr>
          <p:nvPr/>
        </p:nvGrpSpPr>
        <p:grpSpPr bwMode="auto">
          <a:xfrm>
            <a:off x="4932363" y="1196975"/>
            <a:ext cx="2984500" cy="3890963"/>
            <a:chOff x="3416" y="722"/>
            <a:chExt cx="2088" cy="3096"/>
          </a:xfrm>
        </p:grpSpPr>
        <p:pic>
          <p:nvPicPr>
            <p:cNvPr id="23566" name="Picture 3" descr="tmpNBK(22)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416" y="722"/>
              <a:ext cx="2088" cy="3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7" name="Freeform 4"/>
            <p:cNvSpPr>
              <a:spLocks/>
            </p:cNvSpPr>
            <p:nvPr/>
          </p:nvSpPr>
          <p:spPr bwMode="auto">
            <a:xfrm>
              <a:off x="3542" y="840"/>
              <a:ext cx="1836" cy="2861"/>
            </a:xfrm>
            <a:custGeom>
              <a:avLst/>
              <a:gdLst>
                <a:gd name="T0" fmla="*/ 0 w 1836"/>
                <a:gd name="T1" fmla="*/ 0 h 2861"/>
                <a:gd name="T2" fmla="*/ 1835 w 1836"/>
                <a:gd name="T3" fmla="*/ 0 h 2861"/>
                <a:gd name="T4" fmla="*/ 1835 w 1836"/>
                <a:gd name="T5" fmla="*/ 2860 h 2861"/>
                <a:gd name="T6" fmla="*/ 0 w 1836"/>
                <a:gd name="T7" fmla="*/ 2860 h 2861"/>
                <a:gd name="T8" fmla="*/ 0 w 1836"/>
                <a:gd name="T9" fmla="*/ 0 h 28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6"/>
                <a:gd name="T16" fmla="*/ 0 h 2861"/>
                <a:gd name="T17" fmla="*/ 1836 w 1836"/>
                <a:gd name="T18" fmla="*/ 2861 h 28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6" h="2861">
                  <a:moveTo>
                    <a:pt x="0" y="0"/>
                  </a:moveTo>
                  <a:lnTo>
                    <a:pt x="1835" y="0"/>
                  </a:lnTo>
                  <a:lnTo>
                    <a:pt x="1835" y="2860"/>
                  </a:lnTo>
                  <a:lnTo>
                    <a:pt x="0" y="28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1176"/>
              </a:schemeClr>
            </a:solidFill>
            <a:ln w="101600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554" name="Text Box 5"/>
          <p:cNvSpPr txBox="1">
            <a:spLocks noChangeArrowheads="1"/>
          </p:cNvSpPr>
          <p:nvPr/>
        </p:nvSpPr>
        <p:spPr bwMode="auto">
          <a:xfrm>
            <a:off x="1006475" y="1709738"/>
            <a:ext cx="121126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defTabSz="777875"/>
            <a:r>
              <a:rPr lang="en-GB" sz="1600" b="1" i="1">
                <a:solidFill>
                  <a:srgbClr val="000000"/>
                </a:solidFill>
                <a:latin typeface="Franklin Gothic Book - 26"/>
              </a:rPr>
              <a:t>Men…</a:t>
            </a:r>
          </a:p>
        </p:txBody>
      </p:sp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1189038" y="654050"/>
            <a:ext cx="323850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defTabSz="777875"/>
            <a:endParaRPr lang="en-GB" sz="1600" b="1">
              <a:solidFill>
                <a:srgbClr val="000000"/>
              </a:solidFill>
              <a:latin typeface="Arial - 16"/>
            </a:endParaRPr>
          </a:p>
          <a:p>
            <a:pPr defTabSz="777875"/>
            <a:r>
              <a:rPr lang="en-GB" sz="1600" b="1">
                <a:solidFill>
                  <a:srgbClr val="000000"/>
                </a:solidFill>
                <a:latin typeface="Arial - 16"/>
              </a:rPr>
              <a:t>What gender stereotypes do you think this photo depicts ?</a:t>
            </a:r>
          </a:p>
        </p:txBody>
      </p:sp>
      <p:sp>
        <p:nvSpPr>
          <p:cNvPr id="23556" name="Freeform 7"/>
          <p:cNvSpPr>
            <a:spLocks/>
          </p:cNvSpPr>
          <p:nvPr/>
        </p:nvSpPr>
        <p:spPr bwMode="auto">
          <a:xfrm>
            <a:off x="900113" y="1557338"/>
            <a:ext cx="3455987" cy="3959225"/>
          </a:xfrm>
          <a:custGeom>
            <a:avLst/>
            <a:gdLst>
              <a:gd name="T0" fmla="*/ 822207840 w 2385"/>
              <a:gd name="T1" fmla="*/ 0 h 3081"/>
              <a:gd name="T2" fmla="*/ 2147483647 w 2385"/>
              <a:gd name="T3" fmla="*/ 0 h 3081"/>
              <a:gd name="T4" fmla="*/ 2147483647 w 2385"/>
              <a:gd name="T5" fmla="*/ 16160549 h 3081"/>
              <a:gd name="T6" fmla="*/ 2147483647 w 2385"/>
              <a:gd name="T7" fmla="*/ 58179007 h 3081"/>
              <a:gd name="T8" fmla="*/ 2147483647 w 2385"/>
              <a:gd name="T9" fmla="*/ 140598829 h 3081"/>
              <a:gd name="T10" fmla="*/ 2147483647 w 2385"/>
              <a:gd name="T11" fmla="*/ 182617312 h 3081"/>
              <a:gd name="T12" fmla="*/ 2147483647 w 2385"/>
              <a:gd name="T13" fmla="*/ 298975285 h 3081"/>
              <a:gd name="T14" fmla="*/ 2147483647 w 2385"/>
              <a:gd name="T15" fmla="*/ 431493883 h 3081"/>
              <a:gd name="T16" fmla="*/ 2147483647 w 2385"/>
              <a:gd name="T17" fmla="*/ 505833413 h 3081"/>
              <a:gd name="T18" fmla="*/ 2147483647 w 2385"/>
              <a:gd name="T19" fmla="*/ 654513759 h 3081"/>
              <a:gd name="T20" fmla="*/ 2147483647 w 2385"/>
              <a:gd name="T21" fmla="*/ 738549520 h 3081"/>
              <a:gd name="T22" fmla="*/ 2147483647 w 2385"/>
              <a:gd name="T23" fmla="*/ 778952165 h 3081"/>
              <a:gd name="T24" fmla="*/ 2147483647 w 2385"/>
              <a:gd name="T25" fmla="*/ 829050880 h 3081"/>
              <a:gd name="T26" fmla="*/ 2147483647 w 2385"/>
              <a:gd name="T27" fmla="*/ 2147483647 h 3081"/>
              <a:gd name="T28" fmla="*/ 2147483647 w 2385"/>
              <a:gd name="T29" fmla="*/ 2147483647 h 3081"/>
              <a:gd name="T30" fmla="*/ 2147483647 w 2385"/>
              <a:gd name="T31" fmla="*/ 2147483647 h 3081"/>
              <a:gd name="T32" fmla="*/ 2147483647 w 2385"/>
              <a:gd name="T33" fmla="*/ 2147483647 h 3081"/>
              <a:gd name="T34" fmla="*/ 2147483647 w 2385"/>
              <a:gd name="T35" fmla="*/ 2147483647 h 3081"/>
              <a:gd name="T36" fmla="*/ 2147483647 w 2385"/>
              <a:gd name="T37" fmla="*/ 2147483647 h 3081"/>
              <a:gd name="T38" fmla="*/ 2147483647 w 2385"/>
              <a:gd name="T39" fmla="*/ 2147483647 h 3081"/>
              <a:gd name="T40" fmla="*/ 2147483647 w 2385"/>
              <a:gd name="T41" fmla="*/ 2147483647 h 3081"/>
              <a:gd name="T42" fmla="*/ 2147483647 w 2385"/>
              <a:gd name="T43" fmla="*/ 2147483647 h 3081"/>
              <a:gd name="T44" fmla="*/ 2147483647 w 2385"/>
              <a:gd name="T45" fmla="*/ 2147483647 h 3081"/>
              <a:gd name="T46" fmla="*/ 2147483647 w 2385"/>
              <a:gd name="T47" fmla="*/ 2147483647 h 3081"/>
              <a:gd name="T48" fmla="*/ 2147483647 w 2385"/>
              <a:gd name="T49" fmla="*/ 2147483647 h 3081"/>
              <a:gd name="T50" fmla="*/ 2147483647 w 2385"/>
              <a:gd name="T51" fmla="*/ 2147483647 h 3081"/>
              <a:gd name="T52" fmla="*/ 2147483647 w 2385"/>
              <a:gd name="T53" fmla="*/ 2147483647 h 3081"/>
              <a:gd name="T54" fmla="*/ 822207840 w 2385"/>
              <a:gd name="T55" fmla="*/ 2147483647 h 3081"/>
              <a:gd name="T56" fmla="*/ 772502595 w 2385"/>
              <a:gd name="T57" fmla="*/ 2147483647 h 3081"/>
              <a:gd name="T58" fmla="*/ 733151824 w 2385"/>
              <a:gd name="T59" fmla="*/ 2147483647 h 3081"/>
              <a:gd name="T60" fmla="*/ 650310231 w 2385"/>
              <a:gd name="T61" fmla="*/ 2147483647 h 3081"/>
              <a:gd name="T62" fmla="*/ 501194496 w 2385"/>
              <a:gd name="T63" fmla="*/ 2147483647 h 3081"/>
              <a:gd name="T64" fmla="*/ 362434774 w 2385"/>
              <a:gd name="T65" fmla="*/ 2147483647 h 3081"/>
              <a:gd name="T66" fmla="*/ 296160631 w 2385"/>
              <a:gd name="T67" fmla="*/ 2147483647 h 3081"/>
              <a:gd name="T68" fmla="*/ 182252128 w 2385"/>
              <a:gd name="T69" fmla="*/ 2147483647 h 3081"/>
              <a:gd name="T70" fmla="*/ 99410536 w 2385"/>
              <a:gd name="T71" fmla="*/ 2147483647 h 3081"/>
              <a:gd name="T72" fmla="*/ 57988992 w 2385"/>
              <a:gd name="T73" fmla="*/ 2147483647 h 3081"/>
              <a:gd name="T74" fmla="*/ 16568904 w 2385"/>
              <a:gd name="T75" fmla="*/ 2147483647 h 3081"/>
              <a:gd name="T76" fmla="*/ 0 w 2385"/>
              <a:gd name="T77" fmla="*/ 2147483647 h 3081"/>
              <a:gd name="T78" fmla="*/ 0 w 2385"/>
              <a:gd name="T79" fmla="*/ 738549520 h 3081"/>
              <a:gd name="T80" fmla="*/ 16568904 w 2385"/>
              <a:gd name="T81" fmla="*/ 654513759 h 3081"/>
              <a:gd name="T82" fmla="*/ 57988992 w 2385"/>
              <a:gd name="T83" fmla="*/ 505833413 h 3081"/>
              <a:gd name="T84" fmla="*/ 140832057 w 2385"/>
              <a:gd name="T85" fmla="*/ 365234624 h 3081"/>
              <a:gd name="T86" fmla="*/ 182252128 w 2385"/>
              <a:gd name="T87" fmla="*/ 298975285 h 3081"/>
              <a:gd name="T88" fmla="*/ 296160631 w 2385"/>
              <a:gd name="T89" fmla="*/ 182617312 h 3081"/>
              <a:gd name="T90" fmla="*/ 428707559 w 2385"/>
              <a:gd name="T91" fmla="*/ 100197469 h 3081"/>
              <a:gd name="T92" fmla="*/ 501194496 w 2385"/>
              <a:gd name="T93" fmla="*/ 58179007 h 3081"/>
              <a:gd name="T94" fmla="*/ 650310231 w 2385"/>
              <a:gd name="T95" fmla="*/ 16160549 h 3081"/>
              <a:gd name="T96" fmla="*/ 733151824 w 2385"/>
              <a:gd name="T97" fmla="*/ 0 h 3081"/>
              <a:gd name="T98" fmla="*/ 822207840 w 2385"/>
              <a:gd name="T99" fmla="*/ 0 h 308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385"/>
              <a:gd name="T151" fmla="*/ 0 h 3081"/>
              <a:gd name="T152" fmla="*/ 2385 w 2385"/>
              <a:gd name="T153" fmla="*/ 3081 h 3081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385" h="3081">
                <a:moveTo>
                  <a:pt x="397" y="0"/>
                </a:moveTo>
                <a:lnTo>
                  <a:pt x="2026" y="0"/>
                </a:lnTo>
                <a:lnTo>
                  <a:pt x="2066" y="10"/>
                </a:lnTo>
                <a:lnTo>
                  <a:pt x="2137" y="36"/>
                </a:lnTo>
                <a:lnTo>
                  <a:pt x="2205" y="87"/>
                </a:lnTo>
                <a:lnTo>
                  <a:pt x="2237" y="113"/>
                </a:lnTo>
                <a:lnTo>
                  <a:pt x="2293" y="185"/>
                </a:lnTo>
                <a:lnTo>
                  <a:pt x="2332" y="267"/>
                </a:lnTo>
                <a:lnTo>
                  <a:pt x="2352" y="313"/>
                </a:lnTo>
                <a:lnTo>
                  <a:pt x="2372" y="405"/>
                </a:lnTo>
                <a:lnTo>
                  <a:pt x="2380" y="457"/>
                </a:lnTo>
                <a:lnTo>
                  <a:pt x="2380" y="482"/>
                </a:lnTo>
                <a:lnTo>
                  <a:pt x="2384" y="513"/>
                </a:lnTo>
                <a:lnTo>
                  <a:pt x="2384" y="2567"/>
                </a:lnTo>
                <a:lnTo>
                  <a:pt x="2380" y="2592"/>
                </a:lnTo>
                <a:lnTo>
                  <a:pt x="2380" y="2618"/>
                </a:lnTo>
                <a:lnTo>
                  <a:pt x="2372" y="2669"/>
                </a:lnTo>
                <a:lnTo>
                  <a:pt x="2352" y="2762"/>
                </a:lnTo>
                <a:lnTo>
                  <a:pt x="2313" y="2849"/>
                </a:lnTo>
                <a:lnTo>
                  <a:pt x="2293" y="2890"/>
                </a:lnTo>
                <a:lnTo>
                  <a:pt x="2237" y="2962"/>
                </a:lnTo>
                <a:lnTo>
                  <a:pt x="2173" y="3013"/>
                </a:lnTo>
                <a:lnTo>
                  <a:pt x="2137" y="3039"/>
                </a:lnTo>
                <a:lnTo>
                  <a:pt x="2066" y="3065"/>
                </a:lnTo>
                <a:lnTo>
                  <a:pt x="2026" y="3075"/>
                </a:lnTo>
                <a:lnTo>
                  <a:pt x="2007" y="3075"/>
                </a:lnTo>
                <a:lnTo>
                  <a:pt x="1987" y="3080"/>
                </a:lnTo>
                <a:lnTo>
                  <a:pt x="397" y="3080"/>
                </a:lnTo>
                <a:lnTo>
                  <a:pt x="373" y="3075"/>
                </a:lnTo>
                <a:lnTo>
                  <a:pt x="354" y="3075"/>
                </a:lnTo>
                <a:lnTo>
                  <a:pt x="314" y="3065"/>
                </a:lnTo>
                <a:lnTo>
                  <a:pt x="242" y="3039"/>
                </a:lnTo>
                <a:lnTo>
                  <a:pt x="175" y="2987"/>
                </a:lnTo>
                <a:lnTo>
                  <a:pt x="143" y="2962"/>
                </a:lnTo>
                <a:lnTo>
                  <a:pt x="88" y="2890"/>
                </a:lnTo>
                <a:lnTo>
                  <a:pt x="48" y="2808"/>
                </a:lnTo>
                <a:lnTo>
                  <a:pt x="28" y="2762"/>
                </a:lnTo>
                <a:lnTo>
                  <a:pt x="8" y="2669"/>
                </a:lnTo>
                <a:lnTo>
                  <a:pt x="0" y="2618"/>
                </a:lnTo>
                <a:lnTo>
                  <a:pt x="0" y="457"/>
                </a:lnTo>
                <a:lnTo>
                  <a:pt x="8" y="405"/>
                </a:lnTo>
                <a:lnTo>
                  <a:pt x="28" y="313"/>
                </a:lnTo>
                <a:lnTo>
                  <a:pt x="68" y="226"/>
                </a:lnTo>
                <a:lnTo>
                  <a:pt x="88" y="185"/>
                </a:lnTo>
                <a:lnTo>
                  <a:pt x="143" y="113"/>
                </a:lnTo>
                <a:lnTo>
                  <a:pt x="207" y="62"/>
                </a:lnTo>
                <a:lnTo>
                  <a:pt x="242" y="36"/>
                </a:lnTo>
                <a:lnTo>
                  <a:pt x="314" y="10"/>
                </a:lnTo>
                <a:lnTo>
                  <a:pt x="354" y="0"/>
                </a:lnTo>
                <a:lnTo>
                  <a:pt x="397" y="0"/>
                </a:lnTo>
                <a:close/>
              </a:path>
            </a:pathLst>
          </a:custGeom>
          <a:solidFill>
            <a:schemeClr val="accent1">
              <a:alpha val="1176"/>
            </a:schemeClr>
          </a:solidFill>
          <a:ln w="3810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7" name="Text Box 8"/>
          <p:cNvSpPr txBox="1">
            <a:spLocks noChangeArrowheads="1"/>
          </p:cNvSpPr>
          <p:nvPr/>
        </p:nvSpPr>
        <p:spPr bwMode="auto">
          <a:xfrm>
            <a:off x="1006475" y="3459163"/>
            <a:ext cx="175895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defTabSz="777875"/>
            <a:r>
              <a:rPr lang="en-GB" sz="1600" b="1" i="1">
                <a:solidFill>
                  <a:srgbClr val="000000"/>
                </a:solidFill>
                <a:latin typeface="Franklin Gothic Book - 26"/>
              </a:rPr>
              <a:t>Women ...</a:t>
            </a:r>
          </a:p>
        </p:txBody>
      </p:sp>
      <p:grpSp>
        <p:nvGrpSpPr>
          <p:cNvPr id="23558" name="Group 9"/>
          <p:cNvGrpSpPr>
            <a:grpSpLocks/>
          </p:cNvGrpSpPr>
          <p:nvPr/>
        </p:nvGrpSpPr>
        <p:grpSpPr bwMode="auto">
          <a:xfrm>
            <a:off x="3863975" y="4433888"/>
            <a:ext cx="1149350" cy="781050"/>
            <a:chOff x="2704" y="3528"/>
            <a:chExt cx="805" cy="621"/>
          </a:xfrm>
        </p:grpSpPr>
        <p:sp>
          <p:nvSpPr>
            <p:cNvPr id="23559" name="Freeform 10"/>
            <p:cNvSpPr>
              <a:spLocks/>
            </p:cNvSpPr>
            <p:nvPr/>
          </p:nvSpPr>
          <p:spPr bwMode="auto">
            <a:xfrm>
              <a:off x="3410" y="3534"/>
              <a:ext cx="93" cy="105"/>
            </a:xfrm>
            <a:custGeom>
              <a:avLst/>
              <a:gdLst>
                <a:gd name="T0" fmla="*/ 63 w 93"/>
                <a:gd name="T1" fmla="*/ 31 h 105"/>
                <a:gd name="T2" fmla="*/ 58 w 93"/>
                <a:gd name="T3" fmla="*/ 26 h 105"/>
                <a:gd name="T4" fmla="*/ 52 w 93"/>
                <a:gd name="T5" fmla="*/ 22 h 105"/>
                <a:gd name="T6" fmla="*/ 45 w 93"/>
                <a:gd name="T7" fmla="*/ 19 h 105"/>
                <a:gd name="T8" fmla="*/ 37 w 93"/>
                <a:gd name="T9" fmla="*/ 16 h 105"/>
                <a:gd name="T10" fmla="*/ 27 w 93"/>
                <a:gd name="T11" fmla="*/ 13 h 105"/>
                <a:gd name="T12" fmla="*/ 21 w 93"/>
                <a:gd name="T13" fmla="*/ 12 h 105"/>
                <a:gd name="T14" fmla="*/ 15 w 93"/>
                <a:gd name="T15" fmla="*/ 10 h 105"/>
                <a:gd name="T16" fmla="*/ 8 w 93"/>
                <a:gd name="T17" fmla="*/ 8 h 105"/>
                <a:gd name="T18" fmla="*/ 0 w 93"/>
                <a:gd name="T19" fmla="*/ 5 h 105"/>
                <a:gd name="T20" fmla="*/ 9 w 93"/>
                <a:gd name="T21" fmla="*/ 3 h 105"/>
                <a:gd name="T22" fmla="*/ 18 w 93"/>
                <a:gd name="T23" fmla="*/ 1 h 105"/>
                <a:gd name="T24" fmla="*/ 26 w 93"/>
                <a:gd name="T25" fmla="*/ 0 h 105"/>
                <a:gd name="T26" fmla="*/ 34 w 93"/>
                <a:gd name="T27" fmla="*/ 0 h 105"/>
                <a:gd name="T28" fmla="*/ 41 w 93"/>
                <a:gd name="T29" fmla="*/ 0 h 105"/>
                <a:gd name="T30" fmla="*/ 47 w 93"/>
                <a:gd name="T31" fmla="*/ 1 h 105"/>
                <a:gd name="T32" fmla="*/ 53 w 93"/>
                <a:gd name="T33" fmla="*/ 3 h 105"/>
                <a:gd name="T34" fmla="*/ 59 w 93"/>
                <a:gd name="T35" fmla="*/ 6 h 105"/>
                <a:gd name="T36" fmla="*/ 64 w 93"/>
                <a:gd name="T37" fmla="*/ 9 h 105"/>
                <a:gd name="T38" fmla="*/ 68 w 93"/>
                <a:gd name="T39" fmla="*/ 12 h 105"/>
                <a:gd name="T40" fmla="*/ 73 w 93"/>
                <a:gd name="T41" fmla="*/ 16 h 105"/>
                <a:gd name="T42" fmla="*/ 76 w 93"/>
                <a:gd name="T43" fmla="*/ 21 h 105"/>
                <a:gd name="T44" fmla="*/ 80 w 93"/>
                <a:gd name="T45" fmla="*/ 25 h 105"/>
                <a:gd name="T46" fmla="*/ 83 w 93"/>
                <a:gd name="T47" fmla="*/ 30 h 105"/>
                <a:gd name="T48" fmla="*/ 87 w 93"/>
                <a:gd name="T49" fmla="*/ 41 h 105"/>
                <a:gd name="T50" fmla="*/ 90 w 93"/>
                <a:gd name="T51" fmla="*/ 52 h 105"/>
                <a:gd name="T52" fmla="*/ 92 w 93"/>
                <a:gd name="T53" fmla="*/ 63 h 105"/>
                <a:gd name="T54" fmla="*/ 92 w 93"/>
                <a:gd name="T55" fmla="*/ 73 h 105"/>
                <a:gd name="T56" fmla="*/ 91 w 93"/>
                <a:gd name="T57" fmla="*/ 83 h 105"/>
                <a:gd name="T58" fmla="*/ 90 w 93"/>
                <a:gd name="T59" fmla="*/ 87 h 105"/>
                <a:gd name="T60" fmla="*/ 89 w 93"/>
                <a:gd name="T61" fmla="*/ 91 h 105"/>
                <a:gd name="T62" fmla="*/ 88 w 93"/>
                <a:gd name="T63" fmla="*/ 95 h 105"/>
                <a:gd name="T64" fmla="*/ 86 w 93"/>
                <a:gd name="T65" fmla="*/ 98 h 105"/>
                <a:gd name="T66" fmla="*/ 84 w 93"/>
                <a:gd name="T67" fmla="*/ 100 h 105"/>
                <a:gd name="T68" fmla="*/ 82 w 93"/>
                <a:gd name="T69" fmla="*/ 102 h 105"/>
                <a:gd name="T70" fmla="*/ 79 w 93"/>
                <a:gd name="T71" fmla="*/ 104 h 105"/>
                <a:gd name="T72" fmla="*/ 77 w 93"/>
                <a:gd name="T73" fmla="*/ 104 h 105"/>
                <a:gd name="T74" fmla="*/ 78 w 93"/>
                <a:gd name="T75" fmla="*/ 97 h 105"/>
                <a:gd name="T76" fmla="*/ 80 w 93"/>
                <a:gd name="T77" fmla="*/ 88 h 105"/>
                <a:gd name="T78" fmla="*/ 80 w 93"/>
                <a:gd name="T79" fmla="*/ 80 h 105"/>
                <a:gd name="T80" fmla="*/ 80 w 93"/>
                <a:gd name="T81" fmla="*/ 71 h 105"/>
                <a:gd name="T82" fmla="*/ 78 w 93"/>
                <a:gd name="T83" fmla="*/ 62 h 105"/>
                <a:gd name="T84" fmla="*/ 76 w 93"/>
                <a:gd name="T85" fmla="*/ 53 h 105"/>
                <a:gd name="T86" fmla="*/ 73 w 93"/>
                <a:gd name="T87" fmla="*/ 45 h 105"/>
                <a:gd name="T88" fmla="*/ 69 w 93"/>
                <a:gd name="T89" fmla="*/ 38 h 105"/>
                <a:gd name="T90" fmla="*/ 63 w 93"/>
                <a:gd name="T91" fmla="*/ 31 h 1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"/>
                <a:gd name="T139" fmla="*/ 0 h 105"/>
                <a:gd name="T140" fmla="*/ 93 w 93"/>
                <a:gd name="T141" fmla="*/ 105 h 10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" h="105">
                  <a:moveTo>
                    <a:pt x="63" y="31"/>
                  </a:moveTo>
                  <a:lnTo>
                    <a:pt x="58" y="26"/>
                  </a:lnTo>
                  <a:lnTo>
                    <a:pt x="52" y="22"/>
                  </a:lnTo>
                  <a:lnTo>
                    <a:pt x="45" y="19"/>
                  </a:lnTo>
                  <a:lnTo>
                    <a:pt x="37" y="16"/>
                  </a:lnTo>
                  <a:lnTo>
                    <a:pt x="27" y="13"/>
                  </a:lnTo>
                  <a:lnTo>
                    <a:pt x="21" y="12"/>
                  </a:lnTo>
                  <a:lnTo>
                    <a:pt x="15" y="10"/>
                  </a:lnTo>
                  <a:lnTo>
                    <a:pt x="8" y="8"/>
                  </a:lnTo>
                  <a:lnTo>
                    <a:pt x="0" y="5"/>
                  </a:lnTo>
                  <a:lnTo>
                    <a:pt x="9" y="3"/>
                  </a:lnTo>
                  <a:lnTo>
                    <a:pt x="18" y="1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7" y="1"/>
                  </a:lnTo>
                  <a:lnTo>
                    <a:pt x="53" y="3"/>
                  </a:lnTo>
                  <a:lnTo>
                    <a:pt x="59" y="6"/>
                  </a:lnTo>
                  <a:lnTo>
                    <a:pt x="64" y="9"/>
                  </a:lnTo>
                  <a:lnTo>
                    <a:pt x="68" y="12"/>
                  </a:lnTo>
                  <a:lnTo>
                    <a:pt x="73" y="16"/>
                  </a:lnTo>
                  <a:lnTo>
                    <a:pt x="76" y="21"/>
                  </a:lnTo>
                  <a:lnTo>
                    <a:pt x="80" y="25"/>
                  </a:lnTo>
                  <a:lnTo>
                    <a:pt x="83" y="30"/>
                  </a:lnTo>
                  <a:lnTo>
                    <a:pt x="87" y="41"/>
                  </a:lnTo>
                  <a:lnTo>
                    <a:pt x="90" y="52"/>
                  </a:lnTo>
                  <a:lnTo>
                    <a:pt x="92" y="63"/>
                  </a:lnTo>
                  <a:lnTo>
                    <a:pt x="92" y="73"/>
                  </a:lnTo>
                  <a:lnTo>
                    <a:pt x="91" y="83"/>
                  </a:lnTo>
                  <a:lnTo>
                    <a:pt x="90" y="87"/>
                  </a:lnTo>
                  <a:lnTo>
                    <a:pt x="89" y="91"/>
                  </a:lnTo>
                  <a:lnTo>
                    <a:pt x="88" y="95"/>
                  </a:lnTo>
                  <a:lnTo>
                    <a:pt x="86" y="98"/>
                  </a:lnTo>
                  <a:lnTo>
                    <a:pt x="84" y="100"/>
                  </a:lnTo>
                  <a:lnTo>
                    <a:pt x="82" y="102"/>
                  </a:lnTo>
                  <a:lnTo>
                    <a:pt x="79" y="104"/>
                  </a:lnTo>
                  <a:lnTo>
                    <a:pt x="77" y="104"/>
                  </a:lnTo>
                  <a:lnTo>
                    <a:pt x="78" y="97"/>
                  </a:lnTo>
                  <a:lnTo>
                    <a:pt x="80" y="88"/>
                  </a:lnTo>
                  <a:lnTo>
                    <a:pt x="80" y="80"/>
                  </a:lnTo>
                  <a:lnTo>
                    <a:pt x="80" y="71"/>
                  </a:lnTo>
                  <a:lnTo>
                    <a:pt x="78" y="62"/>
                  </a:lnTo>
                  <a:lnTo>
                    <a:pt x="76" y="53"/>
                  </a:lnTo>
                  <a:lnTo>
                    <a:pt x="73" y="45"/>
                  </a:lnTo>
                  <a:lnTo>
                    <a:pt x="69" y="38"/>
                  </a:lnTo>
                  <a:lnTo>
                    <a:pt x="63" y="31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0" name="Freeform 11"/>
            <p:cNvSpPr>
              <a:spLocks/>
            </p:cNvSpPr>
            <p:nvPr/>
          </p:nvSpPr>
          <p:spPr bwMode="auto">
            <a:xfrm>
              <a:off x="3365" y="3544"/>
              <a:ext cx="126" cy="122"/>
            </a:xfrm>
            <a:custGeom>
              <a:avLst/>
              <a:gdLst>
                <a:gd name="T0" fmla="*/ 56 w 126"/>
                <a:gd name="T1" fmla="*/ 1 h 122"/>
                <a:gd name="T2" fmla="*/ 67 w 126"/>
                <a:gd name="T3" fmla="*/ 2 h 122"/>
                <a:gd name="T4" fmla="*/ 77 w 126"/>
                <a:gd name="T5" fmla="*/ 5 h 122"/>
                <a:gd name="T6" fmla="*/ 87 w 126"/>
                <a:gd name="T7" fmla="*/ 8 h 122"/>
                <a:gd name="T8" fmla="*/ 95 w 126"/>
                <a:gd name="T9" fmla="*/ 11 h 122"/>
                <a:gd name="T10" fmla="*/ 102 w 126"/>
                <a:gd name="T11" fmla="*/ 16 h 122"/>
                <a:gd name="T12" fmla="*/ 108 w 126"/>
                <a:gd name="T13" fmla="*/ 21 h 122"/>
                <a:gd name="T14" fmla="*/ 113 w 126"/>
                <a:gd name="T15" fmla="*/ 26 h 122"/>
                <a:gd name="T16" fmla="*/ 117 w 126"/>
                <a:gd name="T17" fmla="*/ 32 h 122"/>
                <a:gd name="T18" fmla="*/ 120 w 126"/>
                <a:gd name="T19" fmla="*/ 39 h 122"/>
                <a:gd name="T20" fmla="*/ 123 w 126"/>
                <a:gd name="T21" fmla="*/ 46 h 122"/>
                <a:gd name="T22" fmla="*/ 124 w 126"/>
                <a:gd name="T23" fmla="*/ 54 h 122"/>
                <a:gd name="T24" fmla="*/ 125 w 126"/>
                <a:gd name="T25" fmla="*/ 62 h 122"/>
                <a:gd name="T26" fmla="*/ 125 w 126"/>
                <a:gd name="T27" fmla="*/ 70 h 122"/>
                <a:gd name="T28" fmla="*/ 124 w 126"/>
                <a:gd name="T29" fmla="*/ 79 h 122"/>
                <a:gd name="T30" fmla="*/ 123 w 126"/>
                <a:gd name="T31" fmla="*/ 88 h 122"/>
                <a:gd name="T32" fmla="*/ 119 w 126"/>
                <a:gd name="T33" fmla="*/ 92 h 122"/>
                <a:gd name="T34" fmla="*/ 116 w 126"/>
                <a:gd name="T35" fmla="*/ 97 h 122"/>
                <a:gd name="T36" fmla="*/ 108 w 126"/>
                <a:gd name="T37" fmla="*/ 104 h 122"/>
                <a:gd name="T38" fmla="*/ 104 w 126"/>
                <a:gd name="T39" fmla="*/ 108 h 122"/>
                <a:gd name="T40" fmla="*/ 99 w 126"/>
                <a:gd name="T41" fmla="*/ 112 h 122"/>
                <a:gd name="T42" fmla="*/ 93 w 126"/>
                <a:gd name="T43" fmla="*/ 116 h 122"/>
                <a:gd name="T44" fmla="*/ 86 w 126"/>
                <a:gd name="T45" fmla="*/ 121 h 122"/>
                <a:gd name="T46" fmla="*/ 84 w 126"/>
                <a:gd name="T47" fmla="*/ 106 h 122"/>
                <a:gd name="T48" fmla="*/ 82 w 126"/>
                <a:gd name="T49" fmla="*/ 98 h 122"/>
                <a:gd name="T50" fmla="*/ 80 w 126"/>
                <a:gd name="T51" fmla="*/ 91 h 122"/>
                <a:gd name="T52" fmla="*/ 77 w 126"/>
                <a:gd name="T53" fmla="*/ 84 h 122"/>
                <a:gd name="T54" fmla="*/ 73 w 126"/>
                <a:gd name="T55" fmla="*/ 77 h 122"/>
                <a:gd name="T56" fmla="*/ 69 w 126"/>
                <a:gd name="T57" fmla="*/ 70 h 122"/>
                <a:gd name="T58" fmla="*/ 64 w 126"/>
                <a:gd name="T59" fmla="*/ 64 h 122"/>
                <a:gd name="T60" fmla="*/ 59 w 126"/>
                <a:gd name="T61" fmla="*/ 58 h 122"/>
                <a:gd name="T62" fmla="*/ 53 w 126"/>
                <a:gd name="T63" fmla="*/ 52 h 122"/>
                <a:gd name="T64" fmla="*/ 46 w 126"/>
                <a:gd name="T65" fmla="*/ 47 h 122"/>
                <a:gd name="T66" fmla="*/ 38 w 126"/>
                <a:gd name="T67" fmla="*/ 42 h 122"/>
                <a:gd name="T68" fmla="*/ 30 w 126"/>
                <a:gd name="T69" fmla="*/ 38 h 122"/>
                <a:gd name="T70" fmla="*/ 21 w 126"/>
                <a:gd name="T71" fmla="*/ 34 h 122"/>
                <a:gd name="T72" fmla="*/ 11 w 126"/>
                <a:gd name="T73" fmla="*/ 31 h 122"/>
                <a:gd name="T74" fmla="*/ 0 w 126"/>
                <a:gd name="T75" fmla="*/ 28 h 122"/>
                <a:gd name="T76" fmla="*/ 8 w 126"/>
                <a:gd name="T77" fmla="*/ 21 h 122"/>
                <a:gd name="T78" fmla="*/ 17 w 126"/>
                <a:gd name="T79" fmla="*/ 15 h 122"/>
                <a:gd name="T80" fmla="*/ 22 w 126"/>
                <a:gd name="T81" fmla="*/ 11 h 122"/>
                <a:gd name="T82" fmla="*/ 29 w 126"/>
                <a:gd name="T83" fmla="*/ 8 h 122"/>
                <a:gd name="T84" fmla="*/ 35 w 126"/>
                <a:gd name="T85" fmla="*/ 4 h 122"/>
                <a:gd name="T86" fmla="*/ 43 w 126"/>
                <a:gd name="T87" fmla="*/ 0 h 122"/>
                <a:gd name="T88" fmla="*/ 56 w 126"/>
                <a:gd name="T89" fmla="*/ 1 h 1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6"/>
                <a:gd name="T136" fmla="*/ 0 h 122"/>
                <a:gd name="T137" fmla="*/ 126 w 126"/>
                <a:gd name="T138" fmla="*/ 122 h 1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6" h="122">
                  <a:moveTo>
                    <a:pt x="56" y="1"/>
                  </a:moveTo>
                  <a:lnTo>
                    <a:pt x="67" y="2"/>
                  </a:lnTo>
                  <a:lnTo>
                    <a:pt x="77" y="5"/>
                  </a:lnTo>
                  <a:lnTo>
                    <a:pt x="87" y="8"/>
                  </a:lnTo>
                  <a:lnTo>
                    <a:pt x="95" y="11"/>
                  </a:lnTo>
                  <a:lnTo>
                    <a:pt x="102" y="16"/>
                  </a:lnTo>
                  <a:lnTo>
                    <a:pt x="108" y="21"/>
                  </a:lnTo>
                  <a:lnTo>
                    <a:pt x="113" y="26"/>
                  </a:lnTo>
                  <a:lnTo>
                    <a:pt x="117" y="32"/>
                  </a:lnTo>
                  <a:lnTo>
                    <a:pt x="120" y="39"/>
                  </a:lnTo>
                  <a:lnTo>
                    <a:pt x="123" y="46"/>
                  </a:lnTo>
                  <a:lnTo>
                    <a:pt x="124" y="54"/>
                  </a:lnTo>
                  <a:lnTo>
                    <a:pt x="125" y="62"/>
                  </a:lnTo>
                  <a:lnTo>
                    <a:pt x="125" y="70"/>
                  </a:lnTo>
                  <a:lnTo>
                    <a:pt x="124" y="79"/>
                  </a:lnTo>
                  <a:lnTo>
                    <a:pt x="123" y="88"/>
                  </a:lnTo>
                  <a:lnTo>
                    <a:pt x="119" y="92"/>
                  </a:lnTo>
                  <a:lnTo>
                    <a:pt x="116" y="97"/>
                  </a:lnTo>
                  <a:lnTo>
                    <a:pt x="108" y="104"/>
                  </a:lnTo>
                  <a:lnTo>
                    <a:pt x="104" y="108"/>
                  </a:lnTo>
                  <a:lnTo>
                    <a:pt x="99" y="112"/>
                  </a:lnTo>
                  <a:lnTo>
                    <a:pt x="93" y="116"/>
                  </a:lnTo>
                  <a:lnTo>
                    <a:pt x="86" y="121"/>
                  </a:lnTo>
                  <a:lnTo>
                    <a:pt x="84" y="106"/>
                  </a:lnTo>
                  <a:lnTo>
                    <a:pt x="82" y="98"/>
                  </a:lnTo>
                  <a:lnTo>
                    <a:pt x="80" y="91"/>
                  </a:lnTo>
                  <a:lnTo>
                    <a:pt x="77" y="84"/>
                  </a:lnTo>
                  <a:lnTo>
                    <a:pt x="73" y="77"/>
                  </a:lnTo>
                  <a:lnTo>
                    <a:pt x="69" y="70"/>
                  </a:lnTo>
                  <a:lnTo>
                    <a:pt x="64" y="64"/>
                  </a:lnTo>
                  <a:lnTo>
                    <a:pt x="59" y="58"/>
                  </a:lnTo>
                  <a:lnTo>
                    <a:pt x="53" y="52"/>
                  </a:lnTo>
                  <a:lnTo>
                    <a:pt x="46" y="47"/>
                  </a:lnTo>
                  <a:lnTo>
                    <a:pt x="38" y="42"/>
                  </a:lnTo>
                  <a:lnTo>
                    <a:pt x="30" y="38"/>
                  </a:lnTo>
                  <a:lnTo>
                    <a:pt x="21" y="34"/>
                  </a:lnTo>
                  <a:lnTo>
                    <a:pt x="11" y="31"/>
                  </a:lnTo>
                  <a:lnTo>
                    <a:pt x="0" y="28"/>
                  </a:lnTo>
                  <a:lnTo>
                    <a:pt x="8" y="21"/>
                  </a:lnTo>
                  <a:lnTo>
                    <a:pt x="17" y="15"/>
                  </a:lnTo>
                  <a:lnTo>
                    <a:pt x="22" y="11"/>
                  </a:lnTo>
                  <a:lnTo>
                    <a:pt x="29" y="8"/>
                  </a:lnTo>
                  <a:lnTo>
                    <a:pt x="35" y="4"/>
                  </a:lnTo>
                  <a:lnTo>
                    <a:pt x="43" y="0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FF9900"/>
            </a:solidFill>
            <a:ln w="0" cap="flat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1" name="Freeform 12"/>
            <p:cNvSpPr>
              <a:spLocks/>
            </p:cNvSpPr>
            <p:nvPr/>
          </p:nvSpPr>
          <p:spPr bwMode="auto">
            <a:xfrm>
              <a:off x="2830" y="3588"/>
              <a:ext cx="612" cy="473"/>
            </a:xfrm>
            <a:custGeom>
              <a:avLst/>
              <a:gdLst>
                <a:gd name="T0" fmla="*/ 596 w 612"/>
                <a:gd name="T1" fmla="*/ 46 h 473"/>
                <a:gd name="T2" fmla="*/ 564 w 612"/>
                <a:gd name="T3" fmla="*/ 71 h 473"/>
                <a:gd name="T4" fmla="*/ 531 w 612"/>
                <a:gd name="T5" fmla="*/ 96 h 473"/>
                <a:gd name="T6" fmla="*/ 477 w 612"/>
                <a:gd name="T7" fmla="*/ 137 h 473"/>
                <a:gd name="T8" fmla="*/ 402 w 612"/>
                <a:gd name="T9" fmla="*/ 193 h 473"/>
                <a:gd name="T10" fmla="*/ 323 w 612"/>
                <a:gd name="T11" fmla="*/ 251 h 473"/>
                <a:gd name="T12" fmla="*/ 204 w 612"/>
                <a:gd name="T13" fmla="*/ 337 h 473"/>
                <a:gd name="T14" fmla="*/ 128 w 612"/>
                <a:gd name="T15" fmla="*/ 393 h 473"/>
                <a:gd name="T16" fmla="*/ 73 w 612"/>
                <a:gd name="T17" fmla="*/ 433 h 473"/>
                <a:gd name="T18" fmla="*/ 39 w 612"/>
                <a:gd name="T19" fmla="*/ 459 h 473"/>
                <a:gd name="T20" fmla="*/ 21 w 612"/>
                <a:gd name="T21" fmla="*/ 472 h 473"/>
                <a:gd name="T22" fmla="*/ 17 w 612"/>
                <a:gd name="T23" fmla="*/ 471 h 473"/>
                <a:gd name="T24" fmla="*/ 10 w 612"/>
                <a:gd name="T25" fmla="*/ 468 h 473"/>
                <a:gd name="T26" fmla="*/ 4 w 612"/>
                <a:gd name="T27" fmla="*/ 460 h 473"/>
                <a:gd name="T28" fmla="*/ 1 w 612"/>
                <a:gd name="T29" fmla="*/ 454 h 473"/>
                <a:gd name="T30" fmla="*/ 0 w 612"/>
                <a:gd name="T31" fmla="*/ 446 h 473"/>
                <a:gd name="T32" fmla="*/ 1 w 612"/>
                <a:gd name="T33" fmla="*/ 438 h 473"/>
                <a:gd name="T34" fmla="*/ 17 w 612"/>
                <a:gd name="T35" fmla="*/ 422 h 473"/>
                <a:gd name="T36" fmla="*/ 48 w 612"/>
                <a:gd name="T37" fmla="*/ 398 h 473"/>
                <a:gd name="T38" fmla="*/ 81 w 612"/>
                <a:gd name="T39" fmla="*/ 372 h 473"/>
                <a:gd name="T40" fmla="*/ 116 w 612"/>
                <a:gd name="T41" fmla="*/ 345 h 473"/>
                <a:gd name="T42" fmla="*/ 171 w 612"/>
                <a:gd name="T43" fmla="*/ 303 h 473"/>
                <a:gd name="T44" fmla="*/ 248 w 612"/>
                <a:gd name="T45" fmla="*/ 244 h 473"/>
                <a:gd name="T46" fmla="*/ 326 w 612"/>
                <a:gd name="T47" fmla="*/ 184 h 473"/>
                <a:gd name="T48" fmla="*/ 404 w 612"/>
                <a:gd name="T49" fmla="*/ 125 h 473"/>
                <a:gd name="T50" fmla="*/ 460 w 612"/>
                <a:gd name="T51" fmla="*/ 84 h 473"/>
                <a:gd name="T52" fmla="*/ 496 w 612"/>
                <a:gd name="T53" fmla="*/ 58 h 473"/>
                <a:gd name="T54" fmla="*/ 530 w 612"/>
                <a:gd name="T55" fmla="*/ 33 h 473"/>
                <a:gd name="T56" fmla="*/ 562 w 612"/>
                <a:gd name="T57" fmla="*/ 10 h 473"/>
                <a:gd name="T58" fmla="*/ 583 w 612"/>
                <a:gd name="T59" fmla="*/ 2 h 473"/>
                <a:gd name="T60" fmla="*/ 593 w 612"/>
                <a:gd name="T61" fmla="*/ 8 h 473"/>
                <a:gd name="T62" fmla="*/ 602 w 612"/>
                <a:gd name="T63" fmla="*/ 16 h 473"/>
                <a:gd name="T64" fmla="*/ 607 w 612"/>
                <a:gd name="T65" fmla="*/ 24 h 473"/>
                <a:gd name="T66" fmla="*/ 611 w 612"/>
                <a:gd name="T67" fmla="*/ 33 h 4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12"/>
                <a:gd name="T103" fmla="*/ 0 h 473"/>
                <a:gd name="T104" fmla="*/ 612 w 612"/>
                <a:gd name="T105" fmla="*/ 473 h 47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12" h="473">
                  <a:moveTo>
                    <a:pt x="611" y="33"/>
                  </a:moveTo>
                  <a:lnTo>
                    <a:pt x="596" y="46"/>
                  </a:lnTo>
                  <a:lnTo>
                    <a:pt x="581" y="58"/>
                  </a:lnTo>
                  <a:lnTo>
                    <a:pt x="564" y="71"/>
                  </a:lnTo>
                  <a:lnTo>
                    <a:pt x="548" y="83"/>
                  </a:lnTo>
                  <a:lnTo>
                    <a:pt x="531" y="96"/>
                  </a:lnTo>
                  <a:lnTo>
                    <a:pt x="514" y="110"/>
                  </a:lnTo>
                  <a:lnTo>
                    <a:pt x="477" y="137"/>
                  </a:lnTo>
                  <a:lnTo>
                    <a:pt x="440" y="165"/>
                  </a:lnTo>
                  <a:lnTo>
                    <a:pt x="402" y="193"/>
                  </a:lnTo>
                  <a:lnTo>
                    <a:pt x="362" y="222"/>
                  </a:lnTo>
                  <a:lnTo>
                    <a:pt x="323" y="251"/>
                  </a:lnTo>
                  <a:lnTo>
                    <a:pt x="243" y="308"/>
                  </a:lnTo>
                  <a:lnTo>
                    <a:pt x="204" y="337"/>
                  </a:lnTo>
                  <a:lnTo>
                    <a:pt x="165" y="365"/>
                  </a:lnTo>
                  <a:lnTo>
                    <a:pt x="128" y="393"/>
                  </a:lnTo>
                  <a:lnTo>
                    <a:pt x="91" y="420"/>
                  </a:lnTo>
                  <a:lnTo>
                    <a:pt x="73" y="433"/>
                  </a:lnTo>
                  <a:lnTo>
                    <a:pt x="56" y="446"/>
                  </a:lnTo>
                  <a:lnTo>
                    <a:pt x="39" y="459"/>
                  </a:lnTo>
                  <a:lnTo>
                    <a:pt x="23" y="471"/>
                  </a:lnTo>
                  <a:lnTo>
                    <a:pt x="21" y="472"/>
                  </a:lnTo>
                  <a:lnTo>
                    <a:pt x="19" y="472"/>
                  </a:lnTo>
                  <a:lnTo>
                    <a:pt x="17" y="471"/>
                  </a:lnTo>
                  <a:lnTo>
                    <a:pt x="15" y="471"/>
                  </a:lnTo>
                  <a:lnTo>
                    <a:pt x="10" y="468"/>
                  </a:lnTo>
                  <a:lnTo>
                    <a:pt x="6" y="463"/>
                  </a:lnTo>
                  <a:lnTo>
                    <a:pt x="4" y="460"/>
                  </a:lnTo>
                  <a:lnTo>
                    <a:pt x="2" y="457"/>
                  </a:lnTo>
                  <a:lnTo>
                    <a:pt x="1" y="454"/>
                  </a:lnTo>
                  <a:lnTo>
                    <a:pt x="0" y="450"/>
                  </a:lnTo>
                  <a:lnTo>
                    <a:pt x="0" y="446"/>
                  </a:lnTo>
                  <a:lnTo>
                    <a:pt x="0" y="442"/>
                  </a:lnTo>
                  <a:lnTo>
                    <a:pt x="1" y="438"/>
                  </a:lnTo>
                  <a:lnTo>
                    <a:pt x="2" y="433"/>
                  </a:lnTo>
                  <a:lnTo>
                    <a:pt x="17" y="422"/>
                  </a:lnTo>
                  <a:lnTo>
                    <a:pt x="32" y="410"/>
                  </a:lnTo>
                  <a:lnTo>
                    <a:pt x="48" y="398"/>
                  </a:lnTo>
                  <a:lnTo>
                    <a:pt x="64" y="385"/>
                  </a:lnTo>
                  <a:lnTo>
                    <a:pt x="81" y="372"/>
                  </a:lnTo>
                  <a:lnTo>
                    <a:pt x="98" y="359"/>
                  </a:lnTo>
                  <a:lnTo>
                    <a:pt x="116" y="345"/>
                  </a:lnTo>
                  <a:lnTo>
                    <a:pt x="134" y="331"/>
                  </a:lnTo>
                  <a:lnTo>
                    <a:pt x="171" y="303"/>
                  </a:lnTo>
                  <a:lnTo>
                    <a:pt x="209" y="273"/>
                  </a:lnTo>
                  <a:lnTo>
                    <a:pt x="248" y="244"/>
                  </a:lnTo>
                  <a:lnTo>
                    <a:pt x="287" y="214"/>
                  </a:lnTo>
                  <a:lnTo>
                    <a:pt x="326" y="184"/>
                  </a:lnTo>
                  <a:lnTo>
                    <a:pt x="365" y="154"/>
                  </a:lnTo>
                  <a:lnTo>
                    <a:pt x="404" y="125"/>
                  </a:lnTo>
                  <a:lnTo>
                    <a:pt x="441" y="97"/>
                  </a:lnTo>
                  <a:lnTo>
                    <a:pt x="460" y="84"/>
                  </a:lnTo>
                  <a:lnTo>
                    <a:pt x="478" y="71"/>
                  </a:lnTo>
                  <a:lnTo>
                    <a:pt x="496" y="58"/>
                  </a:lnTo>
                  <a:lnTo>
                    <a:pt x="513" y="45"/>
                  </a:lnTo>
                  <a:lnTo>
                    <a:pt x="530" y="33"/>
                  </a:lnTo>
                  <a:lnTo>
                    <a:pt x="547" y="21"/>
                  </a:lnTo>
                  <a:lnTo>
                    <a:pt x="562" y="10"/>
                  </a:lnTo>
                  <a:lnTo>
                    <a:pt x="578" y="0"/>
                  </a:lnTo>
                  <a:lnTo>
                    <a:pt x="583" y="2"/>
                  </a:lnTo>
                  <a:lnTo>
                    <a:pt x="587" y="4"/>
                  </a:lnTo>
                  <a:lnTo>
                    <a:pt x="593" y="8"/>
                  </a:lnTo>
                  <a:lnTo>
                    <a:pt x="598" y="12"/>
                  </a:lnTo>
                  <a:lnTo>
                    <a:pt x="602" y="16"/>
                  </a:lnTo>
                  <a:lnTo>
                    <a:pt x="604" y="20"/>
                  </a:lnTo>
                  <a:lnTo>
                    <a:pt x="607" y="24"/>
                  </a:lnTo>
                  <a:lnTo>
                    <a:pt x="609" y="29"/>
                  </a:lnTo>
                  <a:lnTo>
                    <a:pt x="611" y="33"/>
                  </a:lnTo>
                  <a:close/>
                </a:path>
              </a:pathLst>
            </a:custGeom>
            <a:solidFill>
              <a:srgbClr val="FFFF00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2" name="Freeform 13"/>
            <p:cNvSpPr>
              <a:spLocks/>
            </p:cNvSpPr>
            <p:nvPr/>
          </p:nvSpPr>
          <p:spPr bwMode="auto">
            <a:xfrm>
              <a:off x="2785" y="3573"/>
              <a:ext cx="614" cy="454"/>
            </a:xfrm>
            <a:custGeom>
              <a:avLst/>
              <a:gdLst>
                <a:gd name="T0" fmla="*/ 596 w 614"/>
                <a:gd name="T1" fmla="*/ 36 h 454"/>
                <a:gd name="T2" fmla="*/ 548 w 614"/>
                <a:gd name="T3" fmla="*/ 73 h 454"/>
                <a:gd name="T4" fmla="*/ 481 w 614"/>
                <a:gd name="T5" fmla="*/ 125 h 454"/>
                <a:gd name="T6" fmla="*/ 409 w 614"/>
                <a:gd name="T7" fmla="*/ 179 h 454"/>
                <a:gd name="T8" fmla="*/ 335 w 614"/>
                <a:gd name="T9" fmla="*/ 235 h 454"/>
                <a:gd name="T10" fmla="*/ 223 w 614"/>
                <a:gd name="T11" fmla="*/ 318 h 454"/>
                <a:gd name="T12" fmla="*/ 150 w 614"/>
                <a:gd name="T13" fmla="*/ 372 h 454"/>
                <a:gd name="T14" fmla="*/ 80 w 614"/>
                <a:gd name="T15" fmla="*/ 424 h 454"/>
                <a:gd name="T16" fmla="*/ 38 w 614"/>
                <a:gd name="T17" fmla="*/ 451 h 454"/>
                <a:gd name="T18" fmla="*/ 19 w 614"/>
                <a:gd name="T19" fmla="*/ 453 h 454"/>
                <a:gd name="T20" fmla="*/ 11 w 614"/>
                <a:gd name="T21" fmla="*/ 451 h 454"/>
                <a:gd name="T22" fmla="*/ 5 w 614"/>
                <a:gd name="T23" fmla="*/ 448 h 454"/>
                <a:gd name="T24" fmla="*/ 1 w 614"/>
                <a:gd name="T25" fmla="*/ 444 h 454"/>
                <a:gd name="T26" fmla="*/ 0 w 614"/>
                <a:gd name="T27" fmla="*/ 437 h 454"/>
                <a:gd name="T28" fmla="*/ 3 w 614"/>
                <a:gd name="T29" fmla="*/ 429 h 454"/>
                <a:gd name="T30" fmla="*/ 33 w 614"/>
                <a:gd name="T31" fmla="*/ 406 h 454"/>
                <a:gd name="T32" fmla="*/ 65 w 614"/>
                <a:gd name="T33" fmla="*/ 381 h 454"/>
                <a:gd name="T34" fmla="*/ 98 w 614"/>
                <a:gd name="T35" fmla="*/ 355 h 454"/>
                <a:gd name="T36" fmla="*/ 134 w 614"/>
                <a:gd name="T37" fmla="*/ 328 h 454"/>
                <a:gd name="T38" fmla="*/ 208 w 614"/>
                <a:gd name="T39" fmla="*/ 271 h 454"/>
                <a:gd name="T40" fmla="*/ 284 w 614"/>
                <a:gd name="T41" fmla="*/ 212 h 454"/>
                <a:gd name="T42" fmla="*/ 361 w 614"/>
                <a:gd name="T43" fmla="*/ 153 h 454"/>
                <a:gd name="T44" fmla="*/ 436 w 614"/>
                <a:gd name="T45" fmla="*/ 97 h 454"/>
                <a:gd name="T46" fmla="*/ 472 w 614"/>
                <a:gd name="T47" fmla="*/ 71 h 454"/>
                <a:gd name="T48" fmla="*/ 507 w 614"/>
                <a:gd name="T49" fmla="*/ 45 h 454"/>
                <a:gd name="T50" fmla="*/ 540 w 614"/>
                <a:gd name="T51" fmla="*/ 22 h 454"/>
                <a:gd name="T52" fmla="*/ 572 w 614"/>
                <a:gd name="T53" fmla="*/ 0 h 454"/>
                <a:gd name="T54" fmla="*/ 586 w 614"/>
                <a:gd name="T55" fmla="*/ 3 h 454"/>
                <a:gd name="T56" fmla="*/ 596 w 614"/>
                <a:gd name="T57" fmla="*/ 6 h 454"/>
                <a:gd name="T58" fmla="*/ 604 w 614"/>
                <a:gd name="T59" fmla="*/ 9 h 454"/>
                <a:gd name="T60" fmla="*/ 609 w 614"/>
                <a:gd name="T61" fmla="*/ 11 h 454"/>
                <a:gd name="T62" fmla="*/ 612 w 614"/>
                <a:gd name="T63" fmla="*/ 13 h 454"/>
                <a:gd name="T64" fmla="*/ 612 w 614"/>
                <a:gd name="T65" fmla="*/ 19 h 4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4"/>
                <a:gd name="T100" fmla="*/ 0 h 454"/>
                <a:gd name="T101" fmla="*/ 614 w 614"/>
                <a:gd name="T102" fmla="*/ 454 h 45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4" h="454">
                  <a:moveTo>
                    <a:pt x="610" y="24"/>
                  </a:moveTo>
                  <a:lnTo>
                    <a:pt x="596" y="36"/>
                  </a:lnTo>
                  <a:lnTo>
                    <a:pt x="580" y="48"/>
                  </a:lnTo>
                  <a:lnTo>
                    <a:pt x="548" y="73"/>
                  </a:lnTo>
                  <a:lnTo>
                    <a:pt x="515" y="99"/>
                  </a:lnTo>
                  <a:lnTo>
                    <a:pt x="481" y="125"/>
                  </a:lnTo>
                  <a:lnTo>
                    <a:pt x="445" y="152"/>
                  </a:lnTo>
                  <a:lnTo>
                    <a:pt x="409" y="179"/>
                  </a:lnTo>
                  <a:lnTo>
                    <a:pt x="372" y="207"/>
                  </a:lnTo>
                  <a:lnTo>
                    <a:pt x="335" y="235"/>
                  </a:lnTo>
                  <a:lnTo>
                    <a:pt x="260" y="290"/>
                  </a:lnTo>
                  <a:lnTo>
                    <a:pt x="223" y="318"/>
                  </a:lnTo>
                  <a:lnTo>
                    <a:pt x="186" y="345"/>
                  </a:lnTo>
                  <a:lnTo>
                    <a:pt x="150" y="372"/>
                  </a:lnTo>
                  <a:lnTo>
                    <a:pt x="114" y="398"/>
                  </a:lnTo>
                  <a:lnTo>
                    <a:pt x="80" y="424"/>
                  </a:lnTo>
                  <a:lnTo>
                    <a:pt x="47" y="449"/>
                  </a:lnTo>
                  <a:lnTo>
                    <a:pt x="38" y="451"/>
                  </a:lnTo>
                  <a:lnTo>
                    <a:pt x="28" y="453"/>
                  </a:lnTo>
                  <a:lnTo>
                    <a:pt x="19" y="453"/>
                  </a:lnTo>
                  <a:lnTo>
                    <a:pt x="15" y="452"/>
                  </a:lnTo>
                  <a:lnTo>
                    <a:pt x="11" y="451"/>
                  </a:lnTo>
                  <a:lnTo>
                    <a:pt x="8" y="450"/>
                  </a:lnTo>
                  <a:lnTo>
                    <a:pt x="5" y="448"/>
                  </a:lnTo>
                  <a:lnTo>
                    <a:pt x="3" y="446"/>
                  </a:lnTo>
                  <a:lnTo>
                    <a:pt x="1" y="444"/>
                  </a:lnTo>
                  <a:lnTo>
                    <a:pt x="0" y="441"/>
                  </a:lnTo>
                  <a:lnTo>
                    <a:pt x="0" y="437"/>
                  </a:lnTo>
                  <a:lnTo>
                    <a:pt x="1" y="433"/>
                  </a:lnTo>
                  <a:lnTo>
                    <a:pt x="3" y="429"/>
                  </a:lnTo>
                  <a:lnTo>
                    <a:pt x="17" y="417"/>
                  </a:lnTo>
                  <a:lnTo>
                    <a:pt x="33" y="406"/>
                  </a:lnTo>
                  <a:lnTo>
                    <a:pt x="48" y="394"/>
                  </a:lnTo>
                  <a:lnTo>
                    <a:pt x="65" y="381"/>
                  </a:lnTo>
                  <a:lnTo>
                    <a:pt x="81" y="368"/>
                  </a:lnTo>
                  <a:lnTo>
                    <a:pt x="98" y="355"/>
                  </a:lnTo>
                  <a:lnTo>
                    <a:pt x="116" y="342"/>
                  </a:lnTo>
                  <a:lnTo>
                    <a:pt x="134" y="328"/>
                  </a:lnTo>
                  <a:lnTo>
                    <a:pt x="170" y="300"/>
                  </a:lnTo>
                  <a:lnTo>
                    <a:pt x="208" y="271"/>
                  </a:lnTo>
                  <a:lnTo>
                    <a:pt x="246" y="241"/>
                  </a:lnTo>
                  <a:lnTo>
                    <a:pt x="284" y="212"/>
                  </a:lnTo>
                  <a:lnTo>
                    <a:pt x="323" y="182"/>
                  </a:lnTo>
                  <a:lnTo>
                    <a:pt x="361" y="153"/>
                  </a:lnTo>
                  <a:lnTo>
                    <a:pt x="399" y="125"/>
                  </a:lnTo>
                  <a:lnTo>
                    <a:pt x="436" y="97"/>
                  </a:lnTo>
                  <a:lnTo>
                    <a:pt x="454" y="84"/>
                  </a:lnTo>
                  <a:lnTo>
                    <a:pt x="472" y="71"/>
                  </a:lnTo>
                  <a:lnTo>
                    <a:pt x="490" y="58"/>
                  </a:lnTo>
                  <a:lnTo>
                    <a:pt x="507" y="45"/>
                  </a:lnTo>
                  <a:lnTo>
                    <a:pt x="524" y="33"/>
                  </a:lnTo>
                  <a:lnTo>
                    <a:pt x="540" y="22"/>
                  </a:lnTo>
                  <a:lnTo>
                    <a:pt x="556" y="11"/>
                  </a:lnTo>
                  <a:lnTo>
                    <a:pt x="572" y="0"/>
                  </a:lnTo>
                  <a:lnTo>
                    <a:pt x="579" y="2"/>
                  </a:lnTo>
                  <a:lnTo>
                    <a:pt x="586" y="3"/>
                  </a:lnTo>
                  <a:lnTo>
                    <a:pt x="591" y="5"/>
                  </a:lnTo>
                  <a:lnTo>
                    <a:pt x="596" y="6"/>
                  </a:lnTo>
                  <a:lnTo>
                    <a:pt x="601" y="7"/>
                  </a:lnTo>
                  <a:lnTo>
                    <a:pt x="604" y="9"/>
                  </a:lnTo>
                  <a:lnTo>
                    <a:pt x="607" y="10"/>
                  </a:lnTo>
                  <a:lnTo>
                    <a:pt x="609" y="11"/>
                  </a:lnTo>
                  <a:lnTo>
                    <a:pt x="611" y="12"/>
                  </a:lnTo>
                  <a:lnTo>
                    <a:pt x="612" y="13"/>
                  </a:lnTo>
                  <a:lnTo>
                    <a:pt x="613" y="16"/>
                  </a:lnTo>
                  <a:lnTo>
                    <a:pt x="612" y="19"/>
                  </a:lnTo>
                  <a:lnTo>
                    <a:pt x="610" y="24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3" name="Freeform 14"/>
            <p:cNvSpPr>
              <a:spLocks/>
            </p:cNvSpPr>
            <p:nvPr/>
          </p:nvSpPr>
          <p:spPr bwMode="auto">
            <a:xfrm>
              <a:off x="2846" y="3621"/>
              <a:ext cx="604" cy="488"/>
            </a:xfrm>
            <a:custGeom>
              <a:avLst/>
              <a:gdLst>
                <a:gd name="T0" fmla="*/ 586 w 604"/>
                <a:gd name="T1" fmla="*/ 56 h 488"/>
                <a:gd name="T2" fmla="*/ 554 w 604"/>
                <a:gd name="T3" fmla="*/ 81 h 488"/>
                <a:gd name="T4" fmla="*/ 521 w 604"/>
                <a:gd name="T5" fmla="*/ 108 h 488"/>
                <a:gd name="T6" fmla="*/ 469 w 604"/>
                <a:gd name="T7" fmla="*/ 149 h 488"/>
                <a:gd name="T8" fmla="*/ 394 w 604"/>
                <a:gd name="T9" fmla="*/ 206 h 488"/>
                <a:gd name="T10" fmla="*/ 318 w 604"/>
                <a:gd name="T11" fmla="*/ 264 h 488"/>
                <a:gd name="T12" fmla="*/ 202 w 604"/>
                <a:gd name="T13" fmla="*/ 352 h 488"/>
                <a:gd name="T14" fmla="*/ 127 w 604"/>
                <a:gd name="T15" fmla="*/ 409 h 488"/>
                <a:gd name="T16" fmla="*/ 73 w 604"/>
                <a:gd name="T17" fmla="*/ 449 h 488"/>
                <a:gd name="T18" fmla="*/ 39 w 604"/>
                <a:gd name="T19" fmla="*/ 475 h 488"/>
                <a:gd name="T20" fmla="*/ 16 w 604"/>
                <a:gd name="T21" fmla="*/ 485 h 488"/>
                <a:gd name="T22" fmla="*/ 6 w 604"/>
                <a:gd name="T23" fmla="*/ 476 h 488"/>
                <a:gd name="T24" fmla="*/ 2 w 604"/>
                <a:gd name="T25" fmla="*/ 466 h 488"/>
                <a:gd name="T26" fmla="*/ 0 w 604"/>
                <a:gd name="T27" fmla="*/ 458 h 488"/>
                <a:gd name="T28" fmla="*/ 1 w 604"/>
                <a:gd name="T29" fmla="*/ 450 h 488"/>
                <a:gd name="T30" fmla="*/ 3 w 604"/>
                <a:gd name="T31" fmla="*/ 441 h 488"/>
                <a:gd name="T32" fmla="*/ 20 w 604"/>
                <a:gd name="T33" fmla="*/ 425 h 488"/>
                <a:gd name="T34" fmla="*/ 52 w 604"/>
                <a:gd name="T35" fmla="*/ 401 h 488"/>
                <a:gd name="T36" fmla="*/ 87 w 604"/>
                <a:gd name="T37" fmla="*/ 375 h 488"/>
                <a:gd name="T38" fmla="*/ 125 w 604"/>
                <a:gd name="T39" fmla="*/ 348 h 488"/>
                <a:gd name="T40" fmla="*/ 164 w 604"/>
                <a:gd name="T41" fmla="*/ 319 h 488"/>
                <a:gd name="T42" fmla="*/ 225 w 604"/>
                <a:gd name="T43" fmla="*/ 275 h 488"/>
                <a:gd name="T44" fmla="*/ 309 w 604"/>
                <a:gd name="T45" fmla="*/ 215 h 488"/>
                <a:gd name="T46" fmla="*/ 392 w 604"/>
                <a:gd name="T47" fmla="*/ 155 h 488"/>
                <a:gd name="T48" fmla="*/ 451 w 604"/>
                <a:gd name="T49" fmla="*/ 112 h 488"/>
                <a:gd name="T50" fmla="*/ 489 w 604"/>
                <a:gd name="T51" fmla="*/ 84 h 488"/>
                <a:gd name="T52" fmla="*/ 524 w 604"/>
                <a:gd name="T53" fmla="*/ 58 h 488"/>
                <a:gd name="T54" fmla="*/ 556 w 604"/>
                <a:gd name="T55" fmla="*/ 34 h 488"/>
                <a:gd name="T56" fmla="*/ 585 w 604"/>
                <a:gd name="T57" fmla="*/ 11 h 488"/>
                <a:gd name="T58" fmla="*/ 600 w 604"/>
                <a:gd name="T59" fmla="*/ 9 h 488"/>
                <a:gd name="T60" fmla="*/ 602 w 604"/>
                <a:gd name="T61" fmla="*/ 22 h 488"/>
                <a:gd name="T62" fmla="*/ 603 w 604"/>
                <a:gd name="T63" fmla="*/ 31 h 488"/>
                <a:gd name="T64" fmla="*/ 602 w 604"/>
                <a:gd name="T65" fmla="*/ 40 h 4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4"/>
                <a:gd name="T100" fmla="*/ 0 h 488"/>
                <a:gd name="T101" fmla="*/ 604 w 604"/>
                <a:gd name="T102" fmla="*/ 488 h 4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4" h="488">
                  <a:moveTo>
                    <a:pt x="601" y="44"/>
                  </a:moveTo>
                  <a:lnTo>
                    <a:pt x="586" y="56"/>
                  </a:lnTo>
                  <a:lnTo>
                    <a:pt x="570" y="69"/>
                  </a:lnTo>
                  <a:lnTo>
                    <a:pt x="554" y="81"/>
                  </a:lnTo>
                  <a:lnTo>
                    <a:pt x="538" y="95"/>
                  </a:lnTo>
                  <a:lnTo>
                    <a:pt x="521" y="108"/>
                  </a:lnTo>
                  <a:lnTo>
                    <a:pt x="504" y="121"/>
                  </a:lnTo>
                  <a:lnTo>
                    <a:pt x="469" y="149"/>
                  </a:lnTo>
                  <a:lnTo>
                    <a:pt x="432" y="177"/>
                  </a:lnTo>
                  <a:lnTo>
                    <a:pt x="394" y="206"/>
                  </a:lnTo>
                  <a:lnTo>
                    <a:pt x="356" y="235"/>
                  </a:lnTo>
                  <a:lnTo>
                    <a:pt x="318" y="264"/>
                  </a:lnTo>
                  <a:lnTo>
                    <a:pt x="240" y="323"/>
                  </a:lnTo>
                  <a:lnTo>
                    <a:pt x="202" y="352"/>
                  </a:lnTo>
                  <a:lnTo>
                    <a:pt x="164" y="381"/>
                  </a:lnTo>
                  <a:lnTo>
                    <a:pt x="127" y="409"/>
                  </a:lnTo>
                  <a:lnTo>
                    <a:pt x="90" y="436"/>
                  </a:lnTo>
                  <a:lnTo>
                    <a:pt x="73" y="449"/>
                  </a:lnTo>
                  <a:lnTo>
                    <a:pt x="56" y="462"/>
                  </a:lnTo>
                  <a:lnTo>
                    <a:pt x="39" y="475"/>
                  </a:lnTo>
                  <a:lnTo>
                    <a:pt x="23" y="487"/>
                  </a:lnTo>
                  <a:lnTo>
                    <a:pt x="16" y="485"/>
                  </a:lnTo>
                  <a:lnTo>
                    <a:pt x="11" y="481"/>
                  </a:lnTo>
                  <a:lnTo>
                    <a:pt x="6" y="476"/>
                  </a:lnTo>
                  <a:lnTo>
                    <a:pt x="3" y="469"/>
                  </a:lnTo>
                  <a:lnTo>
                    <a:pt x="2" y="466"/>
                  </a:lnTo>
                  <a:lnTo>
                    <a:pt x="1" y="462"/>
                  </a:lnTo>
                  <a:lnTo>
                    <a:pt x="0" y="458"/>
                  </a:lnTo>
                  <a:lnTo>
                    <a:pt x="0" y="454"/>
                  </a:lnTo>
                  <a:lnTo>
                    <a:pt x="1" y="450"/>
                  </a:lnTo>
                  <a:lnTo>
                    <a:pt x="2" y="445"/>
                  </a:lnTo>
                  <a:lnTo>
                    <a:pt x="3" y="441"/>
                  </a:lnTo>
                  <a:lnTo>
                    <a:pt x="5" y="436"/>
                  </a:lnTo>
                  <a:lnTo>
                    <a:pt x="20" y="425"/>
                  </a:lnTo>
                  <a:lnTo>
                    <a:pt x="36" y="413"/>
                  </a:lnTo>
                  <a:lnTo>
                    <a:pt x="52" y="401"/>
                  </a:lnTo>
                  <a:lnTo>
                    <a:pt x="70" y="388"/>
                  </a:lnTo>
                  <a:lnTo>
                    <a:pt x="87" y="375"/>
                  </a:lnTo>
                  <a:lnTo>
                    <a:pt x="106" y="361"/>
                  </a:lnTo>
                  <a:lnTo>
                    <a:pt x="125" y="348"/>
                  </a:lnTo>
                  <a:lnTo>
                    <a:pt x="144" y="334"/>
                  </a:lnTo>
                  <a:lnTo>
                    <a:pt x="164" y="319"/>
                  </a:lnTo>
                  <a:lnTo>
                    <a:pt x="184" y="305"/>
                  </a:lnTo>
                  <a:lnTo>
                    <a:pt x="225" y="275"/>
                  </a:lnTo>
                  <a:lnTo>
                    <a:pt x="267" y="245"/>
                  </a:lnTo>
                  <a:lnTo>
                    <a:pt x="309" y="215"/>
                  </a:lnTo>
                  <a:lnTo>
                    <a:pt x="351" y="185"/>
                  </a:lnTo>
                  <a:lnTo>
                    <a:pt x="392" y="155"/>
                  </a:lnTo>
                  <a:lnTo>
                    <a:pt x="432" y="126"/>
                  </a:lnTo>
                  <a:lnTo>
                    <a:pt x="451" y="112"/>
                  </a:lnTo>
                  <a:lnTo>
                    <a:pt x="470" y="98"/>
                  </a:lnTo>
                  <a:lnTo>
                    <a:pt x="489" y="84"/>
                  </a:lnTo>
                  <a:lnTo>
                    <a:pt x="507" y="71"/>
                  </a:lnTo>
                  <a:lnTo>
                    <a:pt x="524" y="58"/>
                  </a:lnTo>
                  <a:lnTo>
                    <a:pt x="540" y="46"/>
                  </a:lnTo>
                  <a:lnTo>
                    <a:pt x="556" y="34"/>
                  </a:lnTo>
                  <a:lnTo>
                    <a:pt x="571" y="22"/>
                  </a:lnTo>
                  <a:lnTo>
                    <a:pt x="585" y="11"/>
                  </a:lnTo>
                  <a:lnTo>
                    <a:pt x="598" y="0"/>
                  </a:lnTo>
                  <a:lnTo>
                    <a:pt x="600" y="9"/>
                  </a:lnTo>
                  <a:lnTo>
                    <a:pt x="601" y="16"/>
                  </a:lnTo>
                  <a:lnTo>
                    <a:pt x="602" y="22"/>
                  </a:lnTo>
                  <a:lnTo>
                    <a:pt x="603" y="27"/>
                  </a:lnTo>
                  <a:lnTo>
                    <a:pt x="603" y="31"/>
                  </a:lnTo>
                  <a:lnTo>
                    <a:pt x="603" y="35"/>
                  </a:lnTo>
                  <a:lnTo>
                    <a:pt x="602" y="40"/>
                  </a:lnTo>
                  <a:lnTo>
                    <a:pt x="601" y="44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4" name="Freeform 15"/>
            <p:cNvSpPr>
              <a:spLocks/>
            </p:cNvSpPr>
            <p:nvPr/>
          </p:nvSpPr>
          <p:spPr bwMode="auto">
            <a:xfrm>
              <a:off x="2727" y="4005"/>
              <a:ext cx="147" cy="132"/>
            </a:xfrm>
            <a:custGeom>
              <a:avLst/>
              <a:gdLst>
                <a:gd name="T0" fmla="*/ 64 w 147"/>
                <a:gd name="T1" fmla="*/ 0 h 132"/>
                <a:gd name="T2" fmla="*/ 65 w 147"/>
                <a:gd name="T3" fmla="*/ 2 h 132"/>
                <a:gd name="T4" fmla="*/ 65 w 147"/>
                <a:gd name="T5" fmla="*/ 10 h 132"/>
                <a:gd name="T6" fmla="*/ 67 w 147"/>
                <a:gd name="T7" fmla="*/ 15 h 132"/>
                <a:gd name="T8" fmla="*/ 73 w 147"/>
                <a:gd name="T9" fmla="*/ 18 h 132"/>
                <a:gd name="T10" fmla="*/ 84 w 147"/>
                <a:gd name="T11" fmla="*/ 20 h 132"/>
                <a:gd name="T12" fmla="*/ 92 w 147"/>
                <a:gd name="T13" fmla="*/ 21 h 132"/>
                <a:gd name="T14" fmla="*/ 102 w 147"/>
                <a:gd name="T15" fmla="*/ 20 h 132"/>
                <a:gd name="T16" fmla="*/ 102 w 147"/>
                <a:gd name="T17" fmla="*/ 33 h 132"/>
                <a:gd name="T18" fmla="*/ 104 w 147"/>
                <a:gd name="T19" fmla="*/ 41 h 132"/>
                <a:gd name="T20" fmla="*/ 106 w 147"/>
                <a:gd name="T21" fmla="*/ 45 h 132"/>
                <a:gd name="T22" fmla="*/ 109 w 147"/>
                <a:gd name="T23" fmla="*/ 48 h 132"/>
                <a:gd name="T24" fmla="*/ 117 w 147"/>
                <a:gd name="T25" fmla="*/ 49 h 132"/>
                <a:gd name="T26" fmla="*/ 123 w 147"/>
                <a:gd name="T27" fmla="*/ 52 h 132"/>
                <a:gd name="T28" fmla="*/ 123 w 147"/>
                <a:gd name="T29" fmla="*/ 60 h 132"/>
                <a:gd name="T30" fmla="*/ 121 w 147"/>
                <a:gd name="T31" fmla="*/ 70 h 132"/>
                <a:gd name="T32" fmla="*/ 120 w 147"/>
                <a:gd name="T33" fmla="*/ 78 h 132"/>
                <a:gd name="T34" fmla="*/ 120 w 147"/>
                <a:gd name="T35" fmla="*/ 84 h 132"/>
                <a:gd name="T36" fmla="*/ 122 w 147"/>
                <a:gd name="T37" fmla="*/ 90 h 132"/>
                <a:gd name="T38" fmla="*/ 127 w 147"/>
                <a:gd name="T39" fmla="*/ 94 h 132"/>
                <a:gd name="T40" fmla="*/ 136 w 147"/>
                <a:gd name="T41" fmla="*/ 95 h 132"/>
                <a:gd name="T42" fmla="*/ 144 w 147"/>
                <a:gd name="T43" fmla="*/ 95 h 132"/>
                <a:gd name="T44" fmla="*/ 146 w 147"/>
                <a:gd name="T45" fmla="*/ 97 h 132"/>
                <a:gd name="T46" fmla="*/ 129 w 147"/>
                <a:gd name="T47" fmla="*/ 107 h 132"/>
                <a:gd name="T48" fmla="*/ 96 w 147"/>
                <a:gd name="T49" fmla="*/ 119 h 132"/>
                <a:gd name="T50" fmla="*/ 65 w 147"/>
                <a:gd name="T51" fmla="*/ 126 h 132"/>
                <a:gd name="T52" fmla="*/ 34 w 147"/>
                <a:gd name="T53" fmla="*/ 129 h 132"/>
                <a:gd name="T54" fmla="*/ 17 w 147"/>
                <a:gd name="T55" fmla="*/ 126 h 132"/>
                <a:gd name="T56" fmla="*/ 15 w 147"/>
                <a:gd name="T57" fmla="*/ 111 h 132"/>
                <a:gd name="T58" fmla="*/ 12 w 147"/>
                <a:gd name="T59" fmla="*/ 101 h 132"/>
                <a:gd name="T60" fmla="*/ 7 w 147"/>
                <a:gd name="T61" fmla="*/ 97 h 132"/>
                <a:gd name="T62" fmla="*/ 0 w 147"/>
                <a:gd name="T63" fmla="*/ 93 h 132"/>
                <a:gd name="T64" fmla="*/ 15 w 147"/>
                <a:gd name="T65" fmla="*/ 68 h 132"/>
                <a:gd name="T66" fmla="*/ 38 w 147"/>
                <a:gd name="T67" fmla="*/ 32 h 132"/>
                <a:gd name="T68" fmla="*/ 54 w 147"/>
                <a:gd name="T69" fmla="*/ 10 h 132"/>
                <a:gd name="T70" fmla="*/ 63 w 147"/>
                <a:gd name="T71" fmla="*/ 0 h 1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47"/>
                <a:gd name="T109" fmla="*/ 0 h 132"/>
                <a:gd name="T110" fmla="*/ 147 w 147"/>
                <a:gd name="T111" fmla="*/ 132 h 1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47" h="132">
                  <a:moveTo>
                    <a:pt x="63" y="0"/>
                  </a:moveTo>
                  <a:lnTo>
                    <a:pt x="64" y="0"/>
                  </a:lnTo>
                  <a:lnTo>
                    <a:pt x="65" y="1"/>
                  </a:lnTo>
                  <a:lnTo>
                    <a:pt x="65" y="2"/>
                  </a:lnTo>
                  <a:lnTo>
                    <a:pt x="65" y="6"/>
                  </a:lnTo>
                  <a:lnTo>
                    <a:pt x="65" y="10"/>
                  </a:lnTo>
                  <a:lnTo>
                    <a:pt x="66" y="12"/>
                  </a:lnTo>
                  <a:lnTo>
                    <a:pt x="67" y="15"/>
                  </a:lnTo>
                  <a:lnTo>
                    <a:pt x="69" y="16"/>
                  </a:lnTo>
                  <a:lnTo>
                    <a:pt x="73" y="18"/>
                  </a:lnTo>
                  <a:lnTo>
                    <a:pt x="78" y="19"/>
                  </a:lnTo>
                  <a:lnTo>
                    <a:pt x="84" y="20"/>
                  </a:lnTo>
                  <a:lnTo>
                    <a:pt x="88" y="20"/>
                  </a:lnTo>
                  <a:lnTo>
                    <a:pt x="92" y="21"/>
                  </a:lnTo>
                  <a:lnTo>
                    <a:pt x="96" y="21"/>
                  </a:lnTo>
                  <a:lnTo>
                    <a:pt x="102" y="20"/>
                  </a:lnTo>
                  <a:lnTo>
                    <a:pt x="102" y="27"/>
                  </a:lnTo>
                  <a:lnTo>
                    <a:pt x="102" y="33"/>
                  </a:lnTo>
                  <a:lnTo>
                    <a:pt x="103" y="37"/>
                  </a:lnTo>
                  <a:lnTo>
                    <a:pt x="104" y="41"/>
                  </a:lnTo>
                  <a:lnTo>
                    <a:pt x="105" y="43"/>
                  </a:lnTo>
                  <a:lnTo>
                    <a:pt x="106" y="45"/>
                  </a:lnTo>
                  <a:lnTo>
                    <a:pt x="108" y="47"/>
                  </a:lnTo>
                  <a:lnTo>
                    <a:pt x="109" y="48"/>
                  </a:lnTo>
                  <a:lnTo>
                    <a:pt x="113" y="49"/>
                  </a:lnTo>
                  <a:lnTo>
                    <a:pt x="117" y="49"/>
                  </a:lnTo>
                  <a:lnTo>
                    <a:pt x="121" y="51"/>
                  </a:lnTo>
                  <a:lnTo>
                    <a:pt x="123" y="52"/>
                  </a:lnTo>
                  <a:lnTo>
                    <a:pt x="124" y="54"/>
                  </a:lnTo>
                  <a:lnTo>
                    <a:pt x="123" y="60"/>
                  </a:lnTo>
                  <a:lnTo>
                    <a:pt x="122" y="65"/>
                  </a:lnTo>
                  <a:lnTo>
                    <a:pt x="121" y="70"/>
                  </a:lnTo>
                  <a:lnTo>
                    <a:pt x="120" y="74"/>
                  </a:lnTo>
                  <a:lnTo>
                    <a:pt x="120" y="78"/>
                  </a:lnTo>
                  <a:lnTo>
                    <a:pt x="120" y="81"/>
                  </a:lnTo>
                  <a:lnTo>
                    <a:pt x="120" y="84"/>
                  </a:lnTo>
                  <a:lnTo>
                    <a:pt x="121" y="86"/>
                  </a:lnTo>
                  <a:lnTo>
                    <a:pt x="122" y="90"/>
                  </a:lnTo>
                  <a:lnTo>
                    <a:pt x="124" y="93"/>
                  </a:lnTo>
                  <a:lnTo>
                    <a:pt x="127" y="94"/>
                  </a:lnTo>
                  <a:lnTo>
                    <a:pt x="130" y="95"/>
                  </a:lnTo>
                  <a:lnTo>
                    <a:pt x="136" y="95"/>
                  </a:lnTo>
                  <a:lnTo>
                    <a:pt x="142" y="95"/>
                  </a:lnTo>
                  <a:lnTo>
                    <a:pt x="144" y="95"/>
                  </a:lnTo>
                  <a:lnTo>
                    <a:pt x="146" y="95"/>
                  </a:lnTo>
                  <a:lnTo>
                    <a:pt x="146" y="97"/>
                  </a:lnTo>
                  <a:lnTo>
                    <a:pt x="146" y="99"/>
                  </a:lnTo>
                  <a:lnTo>
                    <a:pt x="129" y="107"/>
                  </a:lnTo>
                  <a:lnTo>
                    <a:pt x="113" y="114"/>
                  </a:lnTo>
                  <a:lnTo>
                    <a:pt x="96" y="119"/>
                  </a:lnTo>
                  <a:lnTo>
                    <a:pt x="80" y="123"/>
                  </a:lnTo>
                  <a:lnTo>
                    <a:pt x="65" y="126"/>
                  </a:lnTo>
                  <a:lnTo>
                    <a:pt x="49" y="128"/>
                  </a:lnTo>
                  <a:lnTo>
                    <a:pt x="34" y="129"/>
                  </a:lnTo>
                  <a:lnTo>
                    <a:pt x="20" y="131"/>
                  </a:lnTo>
                  <a:lnTo>
                    <a:pt x="17" y="126"/>
                  </a:lnTo>
                  <a:lnTo>
                    <a:pt x="16" y="121"/>
                  </a:lnTo>
                  <a:lnTo>
                    <a:pt x="15" y="111"/>
                  </a:lnTo>
                  <a:lnTo>
                    <a:pt x="14" y="106"/>
                  </a:lnTo>
                  <a:lnTo>
                    <a:pt x="12" y="101"/>
                  </a:lnTo>
                  <a:lnTo>
                    <a:pt x="10" y="99"/>
                  </a:lnTo>
                  <a:lnTo>
                    <a:pt x="7" y="97"/>
                  </a:lnTo>
                  <a:lnTo>
                    <a:pt x="4" y="95"/>
                  </a:lnTo>
                  <a:lnTo>
                    <a:pt x="0" y="93"/>
                  </a:lnTo>
                  <a:lnTo>
                    <a:pt x="7" y="81"/>
                  </a:lnTo>
                  <a:lnTo>
                    <a:pt x="15" y="68"/>
                  </a:lnTo>
                  <a:lnTo>
                    <a:pt x="30" y="44"/>
                  </a:lnTo>
                  <a:lnTo>
                    <a:pt x="38" y="32"/>
                  </a:lnTo>
                  <a:lnTo>
                    <a:pt x="46" y="21"/>
                  </a:lnTo>
                  <a:lnTo>
                    <a:pt x="54" y="10"/>
                  </a:lnTo>
                  <a:lnTo>
                    <a:pt x="61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CCA5"/>
            </a:solidFill>
            <a:ln w="0" cap="flat">
              <a:solidFill>
                <a:srgbClr val="FFCCA5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5" name="Freeform 16"/>
            <p:cNvSpPr>
              <a:spLocks/>
            </p:cNvSpPr>
            <p:nvPr/>
          </p:nvSpPr>
          <p:spPr bwMode="auto">
            <a:xfrm>
              <a:off x="2704" y="3528"/>
              <a:ext cx="805" cy="621"/>
            </a:xfrm>
            <a:custGeom>
              <a:avLst/>
              <a:gdLst>
                <a:gd name="T0" fmla="*/ 1 w 805"/>
                <a:gd name="T1" fmla="*/ 600 h 621"/>
                <a:gd name="T2" fmla="*/ 28 w 805"/>
                <a:gd name="T3" fmla="*/ 550 h 621"/>
                <a:gd name="T4" fmla="*/ 81 w 805"/>
                <a:gd name="T5" fmla="*/ 468 h 621"/>
                <a:gd name="T6" fmla="*/ 127 w 805"/>
                <a:gd name="T7" fmla="*/ 433 h 621"/>
                <a:gd name="T8" fmla="*/ 245 w 805"/>
                <a:gd name="T9" fmla="*/ 342 h 621"/>
                <a:gd name="T10" fmla="*/ 528 w 805"/>
                <a:gd name="T11" fmla="*/ 128 h 621"/>
                <a:gd name="T12" fmla="*/ 655 w 805"/>
                <a:gd name="T13" fmla="*/ 38 h 621"/>
                <a:gd name="T14" fmla="*/ 725 w 805"/>
                <a:gd name="T15" fmla="*/ 2 h 621"/>
                <a:gd name="T16" fmla="*/ 794 w 805"/>
                <a:gd name="T17" fmla="*/ 37 h 621"/>
                <a:gd name="T18" fmla="*/ 800 w 805"/>
                <a:gd name="T19" fmla="*/ 100 h 621"/>
                <a:gd name="T20" fmla="*/ 758 w 805"/>
                <a:gd name="T21" fmla="*/ 136 h 621"/>
                <a:gd name="T22" fmla="*/ 653 w 805"/>
                <a:gd name="T23" fmla="*/ 218 h 621"/>
                <a:gd name="T24" fmla="*/ 316 w 805"/>
                <a:gd name="T25" fmla="*/ 471 h 621"/>
                <a:gd name="T26" fmla="*/ 209 w 805"/>
                <a:gd name="T27" fmla="*/ 550 h 621"/>
                <a:gd name="T28" fmla="*/ 164 w 805"/>
                <a:gd name="T29" fmla="*/ 583 h 621"/>
                <a:gd name="T30" fmla="*/ 67 w 805"/>
                <a:gd name="T31" fmla="*/ 609 h 621"/>
                <a:gd name="T32" fmla="*/ 784 w 805"/>
                <a:gd name="T33" fmla="*/ 50 h 621"/>
                <a:gd name="T34" fmla="*/ 728 w 805"/>
                <a:gd name="T35" fmla="*/ 14 h 621"/>
                <a:gd name="T36" fmla="*/ 774 w 805"/>
                <a:gd name="T37" fmla="*/ 23 h 621"/>
                <a:gd name="T38" fmla="*/ 729 w 805"/>
                <a:gd name="T39" fmla="*/ 35 h 621"/>
                <a:gd name="T40" fmla="*/ 672 w 805"/>
                <a:gd name="T41" fmla="*/ 44 h 621"/>
                <a:gd name="T42" fmla="*/ 759 w 805"/>
                <a:gd name="T43" fmla="*/ 37 h 621"/>
                <a:gd name="T44" fmla="*/ 725 w 805"/>
                <a:gd name="T45" fmla="*/ 54 h 621"/>
                <a:gd name="T46" fmla="*/ 671 w 805"/>
                <a:gd name="T47" fmla="*/ 78 h 621"/>
                <a:gd name="T48" fmla="*/ 595 w 805"/>
                <a:gd name="T49" fmla="*/ 136 h 621"/>
                <a:gd name="T50" fmla="*/ 314 w 805"/>
                <a:gd name="T51" fmla="*/ 348 h 621"/>
                <a:gd name="T52" fmla="*/ 173 w 805"/>
                <a:gd name="T53" fmla="*/ 452 h 621"/>
                <a:gd name="T54" fmla="*/ 123 w 805"/>
                <a:gd name="T55" fmla="*/ 489 h 621"/>
                <a:gd name="T56" fmla="*/ 93 w 805"/>
                <a:gd name="T57" fmla="*/ 488 h 621"/>
                <a:gd name="T58" fmla="*/ 104 w 805"/>
                <a:gd name="T59" fmla="*/ 466 h 621"/>
                <a:gd name="T60" fmla="*/ 169 w 805"/>
                <a:gd name="T61" fmla="*/ 413 h 621"/>
                <a:gd name="T62" fmla="*/ 420 w 805"/>
                <a:gd name="T63" fmla="*/ 219 h 621"/>
                <a:gd name="T64" fmla="*/ 584 w 805"/>
                <a:gd name="T65" fmla="*/ 99 h 621"/>
                <a:gd name="T66" fmla="*/ 647 w 805"/>
                <a:gd name="T67" fmla="*/ 57 h 621"/>
                <a:gd name="T68" fmla="*/ 780 w 805"/>
                <a:gd name="T69" fmla="*/ 76 h 621"/>
                <a:gd name="T70" fmla="*/ 748 w 805"/>
                <a:gd name="T71" fmla="*/ 131 h 621"/>
                <a:gd name="T72" fmla="*/ 716 w 805"/>
                <a:gd name="T73" fmla="*/ 77 h 621"/>
                <a:gd name="T74" fmla="*/ 709 w 805"/>
                <a:gd name="T75" fmla="*/ 111 h 621"/>
                <a:gd name="T76" fmla="*/ 633 w 805"/>
                <a:gd name="T77" fmla="*/ 169 h 621"/>
                <a:gd name="T78" fmla="*/ 351 w 805"/>
                <a:gd name="T79" fmla="*/ 378 h 621"/>
                <a:gd name="T80" fmla="*/ 198 w 805"/>
                <a:gd name="T81" fmla="*/ 489 h 621"/>
                <a:gd name="T82" fmla="*/ 147 w 805"/>
                <a:gd name="T83" fmla="*/ 524 h 621"/>
                <a:gd name="T84" fmla="*/ 132 w 805"/>
                <a:gd name="T85" fmla="*/ 498 h 621"/>
                <a:gd name="T86" fmla="*/ 173 w 805"/>
                <a:gd name="T87" fmla="*/ 465 h 621"/>
                <a:gd name="T88" fmla="*/ 290 w 805"/>
                <a:gd name="T89" fmla="*/ 376 h 621"/>
                <a:gd name="T90" fmla="*/ 588 w 805"/>
                <a:gd name="T91" fmla="*/ 155 h 621"/>
                <a:gd name="T92" fmla="*/ 675 w 805"/>
                <a:gd name="T93" fmla="*/ 90 h 621"/>
                <a:gd name="T94" fmla="*/ 735 w 805"/>
                <a:gd name="T95" fmla="*/ 129 h 621"/>
                <a:gd name="T96" fmla="*/ 680 w 805"/>
                <a:gd name="T97" fmla="*/ 184 h 621"/>
                <a:gd name="T98" fmla="*/ 431 w 805"/>
                <a:gd name="T99" fmla="*/ 372 h 621"/>
                <a:gd name="T100" fmla="*/ 232 w 805"/>
                <a:gd name="T101" fmla="*/ 520 h 621"/>
                <a:gd name="T102" fmla="*/ 173 w 805"/>
                <a:gd name="T103" fmla="*/ 564 h 621"/>
                <a:gd name="T104" fmla="*/ 146 w 805"/>
                <a:gd name="T105" fmla="*/ 558 h 621"/>
                <a:gd name="T106" fmla="*/ 171 w 805"/>
                <a:gd name="T107" fmla="*/ 521 h 621"/>
                <a:gd name="T108" fmla="*/ 247 w 805"/>
                <a:gd name="T109" fmla="*/ 465 h 621"/>
                <a:gd name="T110" fmla="*/ 532 w 805"/>
                <a:gd name="T111" fmla="*/ 256 h 621"/>
                <a:gd name="T112" fmla="*/ 676 w 805"/>
                <a:gd name="T113" fmla="*/ 149 h 621"/>
                <a:gd name="T114" fmla="*/ 729 w 805"/>
                <a:gd name="T115" fmla="*/ 107 h 621"/>
                <a:gd name="T116" fmla="*/ 103 w 805"/>
                <a:gd name="T117" fmla="*/ 504 h 621"/>
                <a:gd name="T118" fmla="*/ 134 w 805"/>
                <a:gd name="T119" fmla="*/ 535 h 621"/>
                <a:gd name="T120" fmla="*/ 152 w 805"/>
                <a:gd name="T121" fmla="*/ 580 h 621"/>
                <a:gd name="T122" fmla="*/ 52 w 805"/>
                <a:gd name="T123" fmla="*/ 590 h 621"/>
                <a:gd name="T124" fmla="*/ 64 w 805"/>
                <a:gd name="T125" fmla="*/ 514 h 62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05"/>
                <a:gd name="T190" fmla="*/ 0 h 621"/>
                <a:gd name="T191" fmla="*/ 805 w 805"/>
                <a:gd name="T192" fmla="*/ 621 h 62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05" h="621">
                  <a:moveTo>
                    <a:pt x="13" y="620"/>
                  </a:moveTo>
                  <a:lnTo>
                    <a:pt x="10" y="619"/>
                  </a:lnTo>
                  <a:lnTo>
                    <a:pt x="7" y="617"/>
                  </a:lnTo>
                  <a:lnTo>
                    <a:pt x="4" y="616"/>
                  </a:lnTo>
                  <a:lnTo>
                    <a:pt x="2" y="614"/>
                  </a:lnTo>
                  <a:lnTo>
                    <a:pt x="1" y="612"/>
                  </a:lnTo>
                  <a:lnTo>
                    <a:pt x="0" y="610"/>
                  </a:lnTo>
                  <a:lnTo>
                    <a:pt x="0" y="607"/>
                  </a:lnTo>
                  <a:lnTo>
                    <a:pt x="0" y="604"/>
                  </a:lnTo>
                  <a:lnTo>
                    <a:pt x="1" y="600"/>
                  </a:lnTo>
                  <a:lnTo>
                    <a:pt x="2" y="596"/>
                  </a:lnTo>
                  <a:lnTo>
                    <a:pt x="4" y="591"/>
                  </a:lnTo>
                  <a:lnTo>
                    <a:pt x="6" y="586"/>
                  </a:lnTo>
                  <a:lnTo>
                    <a:pt x="9" y="581"/>
                  </a:lnTo>
                  <a:lnTo>
                    <a:pt x="13" y="574"/>
                  </a:lnTo>
                  <a:lnTo>
                    <a:pt x="16" y="568"/>
                  </a:lnTo>
                  <a:lnTo>
                    <a:pt x="21" y="560"/>
                  </a:lnTo>
                  <a:lnTo>
                    <a:pt x="23" y="558"/>
                  </a:lnTo>
                  <a:lnTo>
                    <a:pt x="25" y="554"/>
                  </a:lnTo>
                  <a:lnTo>
                    <a:pt x="28" y="550"/>
                  </a:lnTo>
                  <a:lnTo>
                    <a:pt x="31" y="545"/>
                  </a:lnTo>
                  <a:lnTo>
                    <a:pt x="35" y="539"/>
                  </a:lnTo>
                  <a:lnTo>
                    <a:pt x="39" y="533"/>
                  </a:lnTo>
                  <a:lnTo>
                    <a:pt x="48" y="519"/>
                  </a:lnTo>
                  <a:lnTo>
                    <a:pt x="57" y="505"/>
                  </a:lnTo>
                  <a:lnTo>
                    <a:pt x="66" y="491"/>
                  </a:lnTo>
                  <a:lnTo>
                    <a:pt x="70" y="484"/>
                  </a:lnTo>
                  <a:lnTo>
                    <a:pt x="74" y="478"/>
                  </a:lnTo>
                  <a:lnTo>
                    <a:pt x="78" y="473"/>
                  </a:lnTo>
                  <a:lnTo>
                    <a:pt x="81" y="468"/>
                  </a:lnTo>
                  <a:lnTo>
                    <a:pt x="83" y="467"/>
                  </a:lnTo>
                  <a:lnTo>
                    <a:pt x="85" y="465"/>
                  </a:lnTo>
                  <a:lnTo>
                    <a:pt x="88" y="462"/>
                  </a:lnTo>
                  <a:lnTo>
                    <a:pt x="92" y="460"/>
                  </a:lnTo>
                  <a:lnTo>
                    <a:pt x="96" y="456"/>
                  </a:lnTo>
                  <a:lnTo>
                    <a:pt x="101" y="453"/>
                  </a:lnTo>
                  <a:lnTo>
                    <a:pt x="107" y="448"/>
                  </a:lnTo>
                  <a:lnTo>
                    <a:pt x="113" y="444"/>
                  </a:lnTo>
                  <a:lnTo>
                    <a:pt x="119" y="438"/>
                  </a:lnTo>
                  <a:lnTo>
                    <a:pt x="127" y="433"/>
                  </a:lnTo>
                  <a:lnTo>
                    <a:pt x="134" y="427"/>
                  </a:lnTo>
                  <a:lnTo>
                    <a:pt x="142" y="421"/>
                  </a:lnTo>
                  <a:lnTo>
                    <a:pt x="151" y="414"/>
                  </a:lnTo>
                  <a:lnTo>
                    <a:pt x="160" y="407"/>
                  </a:lnTo>
                  <a:lnTo>
                    <a:pt x="169" y="400"/>
                  </a:lnTo>
                  <a:lnTo>
                    <a:pt x="179" y="392"/>
                  </a:lnTo>
                  <a:lnTo>
                    <a:pt x="189" y="385"/>
                  </a:lnTo>
                  <a:lnTo>
                    <a:pt x="200" y="377"/>
                  </a:lnTo>
                  <a:lnTo>
                    <a:pt x="221" y="360"/>
                  </a:lnTo>
                  <a:lnTo>
                    <a:pt x="245" y="342"/>
                  </a:lnTo>
                  <a:lnTo>
                    <a:pt x="269" y="323"/>
                  </a:lnTo>
                  <a:lnTo>
                    <a:pt x="294" y="304"/>
                  </a:lnTo>
                  <a:lnTo>
                    <a:pt x="319" y="285"/>
                  </a:lnTo>
                  <a:lnTo>
                    <a:pt x="345" y="265"/>
                  </a:lnTo>
                  <a:lnTo>
                    <a:pt x="372" y="245"/>
                  </a:lnTo>
                  <a:lnTo>
                    <a:pt x="425" y="204"/>
                  </a:lnTo>
                  <a:lnTo>
                    <a:pt x="452" y="185"/>
                  </a:lnTo>
                  <a:lnTo>
                    <a:pt x="478" y="165"/>
                  </a:lnTo>
                  <a:lnTo>
                    <a:pt x="503" y="146"/>
                  </a:lnTo>
                  <a:lnTo>
                    <a:pt x="528" y="128"/>
                  </a:lnTo>
                  <a:lnTo>
                    <a:pt x="553" y="110"/>
                  </a:lnTo>
                  <a:lnTo>
                    <a:pt x="576" y="93"/>
                  </a:lnTo>
                  <a:lnTo>
                    <a:pt x="587" y="85"/>
                  </a:lnTo>
                  <a:lnTo>
                    <a:pt x="598" y="78"/>
                  </a:lnTo>
                  <a:lnTo>
                    <a:pt x="608" y="70"/>
                  </a:lnTo>
                  <a:lnTo>
                    <a:pt x="619" y="63"/>
                  </a:lnTo>
                  <a:lnTo>
                    <a:pt x="628" y="56"/>
                  </a:lnTo>
                  <a:lnTo>
                    <a:pt x="638" y="50"/>
                  </a:lnTo>
                  <a:lnTo>
                    <a:pt x="647" y="44"/>
                  </a:lnTo>
                  <a:lnTo>
                    <a:pt x="655" y="38"/>
                  </a:lnTo>
                  <a:lnTo>
                    <a:pt x="664" y="33"/>
                  </a:lnTo>
                  <a:lnTo>
                    <a:pt x="671" y="28"/>
                  </a:lnTo>
                  <a:lnTo>
                    <a:pt x="678" y="23"/>
                  </a:lnTo>
                  <a:lnTo>
                    <a:pt x="685" y="19"/>
                  </a:lnTo>
                  <a:lnTo>
                    <a:pt x="691" y="16"/>
                  </a:lnTo>
                  <a:lnTo>
                    <a:pt x="697" y="13"/>
                  </a:lnTo>
                  <a:lnTo>
                    <a:pt x="702" y="10"/>
                  </a:lnTo>
                  <a:lnTo>
                    <a:pt x="706" y="8"/>
                  </a:lnTo>
                  <a:lnTo>
                    <a:pt x="716" y="4"/>
                  </a:lnTo>
                  <a:lnTo>
                    <a:pt x="725" y="2"/>
                  </a:lnTo>
                  <a:lnTo>
                    <a:pt x="733" y="0"/>
                  </a:lnTo>
                  <a:lnTo>
                    <a:pt x="742" y="0"/>
                  </a:lnTo>
                  <a:lnTo>
                    <a:pt x="749" y="1"/>
                  </a:lnTo>
                  <a:lnTo>
                    <a:pt x="757" y="3"/>
                  </a:lnTo>
                  <a:lnTo>
                    <a:pt x="763" y="6"/>
                  </a:lnTo>
                  <a:lnTo>
                    <a:pt x="770" y="10"/>
                  </a:lnTo>
                  <a:lnTo>
                    <a:pt x="779" y="18"/>
                  </a:lnTo>
                  <a:lnTo>
                    <a:pt x="787" y="27"/>
                  </a:lnTo>
                  <a:lnTo>
                    <a:pt x="791" y="32"/>
                  </a:lnTo>
                  <a:lnTo>
                    <a:pt x="794" y="37"/>
                  </a:lnTo>
                  <a:lnTo>
                    <a:pt x="797" y="42"/>
                  </a:lnTo>
                  <a:lnTo>
                    <a:pt x="799" y="48"/>
                  </a:lnTo>
                  <a:lnTo>
                    <a:pt x="801" y="53"/>
                  </a:lnTo>
                  <a:lnTo>
                    <a:pt x="803" y="59"/>
                  </a:lnTo>
                  <a:lnTo>
                    <a:pt x="804" y="66"/>
                  </a:lnTo>
                  <a:lnTo>
                    <a:pt x="804" y="72"/>
                  </a:lnTo>
                  <a:lnTo>
                    <a:pt x="804" y="79"/>
                  </a:lnTo>
                  <a:lnTo>
                    <a:pt x="803" y="86"/>
                  </a:lnTo>
                  <a:lnTo>
                    <a:pt x="802" y="92"/>
                  </a:lnTo>
                  <a:lnTo>
                    <a:pt x="800" y="100"/>
                  </a:lnTo>
                  <a:lnTo>
                    <a:pt x="800" y="101"/>
                  </a:lnTo>
                  <a:lnTo>
                    <a:pt x="798" y="102"/>
                  </a:lnTo>
                  <a:lnTo>
                    <a:pt x="796" y="105"/>
                  </a:lnTo>
                  <a:lnTo>
                    <a:pt x="792" y="108"/>
                  </a:lnTo>
                  <a:lnTo>
                    <a:pt x="788" y="111"/>
                  </a:lnTo>
                  <a:lnTo>
                    <a:pt x="784" y="115"/>
                  </a:lnTo>
                  <a:lnTo>
                    <a:pt x="778" y="120"/>
                  </a:lnTo>
                  <a:lnTo>
                    <a:pt x="772" y="125"/>
                  </a:lnTo>
                  <a:lnTo>
                    <a:pt x="765" y="130"/>
                  </a:lnTo>
                  <a:lnTo>
                    <a:pt x="758" y="136"/>
                  </a:lnTo>
                  <a:lnTo>
                    <a:pt x="749" y="143"/>
                  </a:lnTo>
                  <a:lnTo>
                    <a:pt x="741" y="150"/>
                  </a:lnTo>
                  <a:lnTo>
                    <a:pt x="731" y="157"/>
                  </a:lnTo>
                  <a:lnTo>
                    <a:pt x="722" y="165"/>
                  </a:lnTo>
                  <a:lnTo>
                    <a:pt x="711" y="173"/>
                  </a:lnTo>
                  <a:lnTo>
                    <a:pt x="700" y="181"/>
                  </a:lnTo>
                  <a:lnTo>
                    <a:pt x="689" y="190"/>
                  </a:lnTo>
                  <a:lnTo>
                    <a:pt x="677" y="199"/>
                  </a:lnTo>
                  <a:lnTo>
                    <a:pt x="665" y="208"/>
                  </a:lnTo>
                  <a:lnTo>
                    <a:pt x="653" y="218"/>
                  </a:lnTo>
                  <a:lnTo>
                    <a:pt x="627" y="238"/>
                  </a:lnTo>
                  <a:lnTo>
                    <a:pt x="600" y="258"/>
                  </a:lnTo>
                  <a:lnTo>
                    <a:pt x="572" y="279"/>
                  </a:lnTo>
                  <a:lnTo>
                    <a:pt x="543" y="301"/>
                  </a:lnTo>
                  <a:lnTo>
                    <a:pt x="485" y="345"/>
                  </a:lnTo>
                  <a:lnTo>
                    <a:pt x="426" y="389"/>
                  </a:lnTo>
                  <a:lnTo>
                    <a:pt x="397" y="411"/>
                  </a:lnTo>
                  <a:lnTo>
                    <a:pt x="369" y="432"/>
                  </a:lnTo>
                  <a:lnTo>
                    <a:pt x="342" y="452"/>
                  </a:lnTo>
                  <a:lnTo>
                    <a:pt x="316" y="471"/>
                  </a:lnTo>
                  <a:lnTo>
                    <a:pt x="303" y="481"/>
                  </a:lnTo>
                  <a:lnTo>
                    <a:pt x="291" y="490"/>
                  </a:lnTo>
                  <a:lnTo>
                    <a:pt x="279" y="499"/>
                  </a:lnTo>
                  <a:lnTo>
                    <a:pt x="268" y="507"/>
                  </a:lnTo>
                  <a:lnTo>
                    <a:pt x="257" y="515"/>
                  </a:lnTo>
                  <a:lnTo>
                    <a:pt x="246" y="523"/>
                  </a:lnTo>
                  <a:lnTo>
                    <a:pt x="236" y="531"/>
                  </a:lnTo>
                  <a:lnTo>
                    <a:pt x="227" y="538"/>
                  </a:lnTo>
                  <a:lnTo>
                    <a:pt x="218" y="544"/>
                  </a:lnTo>
                  <a:lnTo>
                    <a:pt x="209" y="550"/>
                  </a:lnTo>
                  <a:lnTo>
                    <a:pt x="202" y="556"/>
                  </a:lnTo>
                  <a:lnTo>
                    <a:pt x="194" y="561"/>
                  </a:lnTo>
                  <a:lnTo>
                    <a:pt x="188" y="566"/>
                  </a:lnTo>
                  <a:lnTo>
                    <a:pt x="182" y="570"/>
                  </a:lnTo>
                  <a:lnTo>
                    <a:pt x="177" y="574"/>
                  </a:lnTo>
                  <a:lnTo>
                    <a:pt x="173" y="577"/>
                  </a:lnTo>
                  <a:lnTo>
                    <a:pt x="170" y="579"/>
                  </a:lnTo>
                  <a:lnTo>
                    <a:pt x="167" y="581"/>
                  </a:lnTo>
                  <a:lnTo>
                    <a:pt x="165" y="583"/>
                  </a:lnTo>
                  <a:lnTo>
                    <a:pt x="164" y="583"/>
                  </a:lnTo>
                  <a:lnTo>
                    <a:pt x="160" y="585"/>
                  </a:lnTo>
                  <a:lnTo>
                    <a:pt x="155" y="587"/>
                  </a:lnTo>
                  <a:lnTo>
                    <a:pt x="149" y="589"/>
                  </a:lnTo>
                  <a:lnTo>
                    <a:pt x="143" y="592"/>
                  </a:lnTo>
                  <a:lnTo>
                    <a:pt x="128" y="596"/>
                  </a:lnTo>
                  <a:lnTo>
                    <a:pt x="112" y="600"/>
                  </a:lnTo>
                  <a:lnTo>
                    <a:pt x="96" y="603"/>
                  </a:lnTo>
                  <a:lnTo>
                    <a:pt x="80" y="606"/>
                  </a:lnTo>
                  <a:lnTo>
                    <a:pt x="73" y="608"/>
                  </a:lnTo>
                  <a:lnTo>
                    <a:pt x="67" y="609"/>
                  </a:lnTo>
                  <a:lnTo>
                    <a:pt x="62" y="610"/>
                  </a:lnTo>
                  <a:lnTo>
                    <a:pt x="57" y="610"/>
                  </a:lnTo>
                  <a:lnTo>
                    <a:pt x="790" y="92"/>
                  </a:lnTo>
                  <a:lnTo>
                    <a:pt x="790" y="85"/>
                  </a:lnTo>
                  <a:lnTo>
                    <a:pt x="790" y="78"/>
                  </a:lnTo>
                  <a:lnTo>
                    <a:pt x="789" y="72"/>
                  </a:lnTo>
                  <a:lnTo>
                    <a:pt x="789" y="66"/>
                  </a:lnTo>
                  <a:lnTo>
                    <a:pt x="787" y="60"/>
                  </a:lnTo>
                  <a:lnTo>
                    <a:pt x="786" y="55"/>
                  </a:lnTo>
                  <a:lnTo>
                    <a:pt x="784" y="50"/>
                  </a:lnTo>
                  <a:lnTo>
                    <a:pt x="782" y="46"/>
                  </a:lnTo>
                  <a:lnTo>
                    <a:pt x="780" y="42"/>
                  </a:lnTo>
                  <a:lnTo>
                    <a:pt x="774" y="35"/>
                  </a:lnTo>
                  <a:lnTo>
                    <a:pt x="768" y="29"/>
                  </a:lnTo>
                  <a:lnTo>
                    <a:pt x="762" y="24"/>
                  </a:lnTo>
                  <a:lnTo>
                    <a:pt x="755" y="21"/>
                  </a:lnTo>
                  <a:lnTo>
                    <a:pt x="748" y="18"/>
                  </a:lnTo>
                  <a:lnTo>
                    <a:pt x="741" y="16"/>
                  </a:lnTo>
                  <a:lnTo>
                    <a:pt x="734" y="15"/>
                  </a:lnTo>
                  <a:lnTo>
                    <a:pt x="728" y="14"/>
                  </a:lnTo>
                  <a:lnTo>
                    <a:pt x="722" y="14"/>
                  </a:lnTo>
                  <a:lnTo>
                    <a:pt x="717" y="14"/>
                  </a:lnTo>
                  <a:lnTo>
                    <a:pt x="714" y="14"/>
                  </a:lnTo>
                  <a:lnTo>
                    <a:pt x="723" y="10"/>
                  </a:lnTo>
                  <a:lnTo>
                    <a:pt x="732" y="8"/>
                  </a:lnTo>
                  <a:lnTo>
                    <a:pt x="741" y="8"/>
                  </a:lnTo>
                  <a:lnTo>
                    <a:pt x="750" y="10"/>
                  </a:lnTo>
                  <a:lnTo>
                    <a:pt x="759" y="13"/>
                  </a:lnTo>
                  <a:lnTo>
                    <a:pt x="767" y="17"/>
                  </a:lnTo>
                  <a:lnTo>
                    <a:pt x="774" y="23"/>
                  </a:lnTo>
                  <a:lnTo>
                    <a:pt x="781" y="29"/>
                  </a:lnTo>
                  <a:lnTo>
                    <a:pt x="786" y="37"/>
                  </a:lnTo>
                  <a:lnTo>
                    <a:pt x="791" y="45"/>
                  </a:lnTo>
                  <a:lnTo>
                    <a:pt x="795" y="54"/>
                  </a:lnTo>
                  <a:lnTo>
                    <a:pt x="797" y="63"/>
                  </a:lnTo>
                  <a:lnTo>
                    <a:pt x="797" y="72"/>
                  </a:lnTo>
                  <a:lnTo>
                    <a:pt x="796" y="81"/>
                  </a:lnTo>
                  <a:lnTo>
                    <a:pt x="794" y="91"/>
                  </a:lnTo>
                  <a:lnTo>
                    <a:pt x="789" y="100"/>
                  </a:lnTo>
                  <a:lnTo>
                    <a:pt x="729" y="35"/>
                  </a:lnTo>
                  <a:lnTo>
                    <a:pt x="719" y="42"/>
                  </a:lnTo>
                  <a:lnTo>
                    <a:pt x="715" y="45"/>
                  </a:lnTo>
                  <a:lnTo>
                    <a:pt x="710" y="48"/>
                  </a:lnTo>
                  <a:lnTo>
                    <a:pt x="706" y="50"/>
                  </a:lnTo>
                  <a:lnTo>
                    <a:pt x="703" y="52"/>
                  </a:lnTo>
                  <a:lnTo>
                    <a:pt x="699" y="51"/>
                  </a:lnTo>
                  <a:lnTo>
                    <a:pt x="695" y="50"/>
                  </a:lnTo>
                  <a:lnTo>
                    <a:pt x="686" y="47"/>
                  </a:lnTo>
                  <a:lnTo>
                    <a:pt x="677" y="45"/>
                  </a:lnTo>
                  <a:lnTo>
                    <a:pt x="672" y="44"/>
                  </a:lnTo>
                  <a:lnTo>
                    <a:pt x="668" y="43"/>
                  </a:lnTo>
                  <a:lnTo>
                    <a:pt x="686" y="31"/>
                  </a:lnTo>
                  <a:lnTo>
                    <a:pt x="695" y="26"/>
                  </a:lnTo>
                  <a:lnTo>
                    <a:pt x="704" y="23"/>
                  </a:lnTo>
                  <a:lnTo>
                    <a:pt x="712" y="22"/>
                  </a:lnTo>
                  <a:lnTo>
                    <a:pt x="720" y="22"/>
                  </a:lnTo>
                  <a:lnTo>
                    <a:pt x="729" y="24"/>
                  </a:lnTo>
                  <a:lnTo>
                    <a:pt x="739" y="27"/>
                  </a:lnTo>
                  <a:lnTo>
                    <a:pt x="756" y="34"/>
                  </a:lnTo>
                  <a:lnTo>
                    <a:pt x="759" y="37"/>
                  </a:lnTo>
                  <a:lnTo>
                    <a:pt x="763" y="39"/>
                  </a:lnTo>
                  <a:lnTo>
                    <a:pt x="766" y="43"/>
                  </a:lnTo>
                  <a:lnTo>
                    <a:pt x="771" y="50"/>
                  </a:lnTo>
                  <a:lnTo>
                    <a:pt x="775" y="57"/>
                  </a:lnTo>
                  <a:lnTo>
                    <a:pt x="741" y="83"/>
                  </a:lnTo>
                  <a:lnTo>
                    <a:pt x="734" y="77"/>
                  </a:lnTo>
                  <a:lnTo>
                    <a:pt x="728" y="71"/>
                  </a:lnTo>
                  <a:lnTo>
                    <a:pt x="722" y="65"/>
                  </a:lnTo>
                  <a:lnTo>
                    <a:pt x="715" y="60"/>
                  </a:lnTo>
                  <a:lnTo>
                    <a:pt x="725" y="54"/>
                  </a:lnTo>
                  <a:lnTo>
                    <a:pt x="734" y="46"/>
                  </a:lnTo>
                  <a:lnTo>
                    <a:pt x="744" y="39"/>
                  </a:lnTo>
                  <a:lnTo>
                    <a:pt x="748" y="36"/>
                  </a:lnTo>
                  <a:lnTo>
                    <a:pt x="752" y="33"/>
                  </a:lnTo>
                  <a:lnTo>
                    <a:pt x="689" y="63"/>
                  </a:lnTo>
                  <a:lnTo>
                    <a:pt x="687" y="65"/>
                  </a:lnTo>
                  <a:lnTo>
                    <a:pt x="684" y="68"/>
                  </a:lnTo>
                  <a:lnTo>
                    <a:pt x="680" y="70"/>
                  </a:lnTo>
                  <a:lnTo>
                    <a:pt x="676" y="74"/>
                  </a:lnTo>
                  <a:lnTo>
                    <a:pt x="671" y="78"/>
                  </a:lnTo>
                  <a:lnTo>
                    <a:pt x="665" y="82"/>
                  </a:lnTo>
                  <a:lnTo>
                    <a:pt x="659" y="87"/>
                  </a:lnTo>
                  <a:lnTo>
                    <a:pt x="653" y="92"/>
                  </a:lnTo>
                  <a:lnTo>
                    <a:pt x="646" y="97"/>
                  </a:lnTo>
                  <a:lnTo>
                    <a:pt x="639" y="103"/>
                  </a:lnTo>
                  <a:lnTo>
                    <a:pt x="631" y="109"/>
                  </a:lnTo>
                  <a:lnTo>
                    <a:pt x="623" y="115"/>
                  </a:lnTo>
                  <a:lnTo>
                    <a:pt x="614" y="122"/>
                  </a:lnTo>
                  <a:lnTo>
                    <a:pt x="605" y="129"/>
                  </a:lnTo>
                  <a:lnTo>
                    <a:pt x="595" y="136"/>
                  </a:lnTo>
                  <a:lnTo>
                    <a:pt x="575" y="151"/>
                  </a:lnTo>
                  <a:lnTo>
                    <a:pt x="554" y="167"/>
                  </a:lnTo>
                  <a:lnTo>
                    <a:pt x="532" y="184"/>
                  </a:lnTo>
                  <a:lnTo>
                    <a:pt x="509" y="201"/>
                  </a:lnTo>
                  <a:lnTo>
                    <a:pt x="486" y="219"/>
                  </a:lnTo>
                  <a:lnTo>
                    <a:pt x="461" y="237"/>
                  </a:lnTo>
                  <a:lnTo>
                    <a:pt x="412" y="274"/>
                  </a:lnTo>
                  <a:lnTo>
                    <a:pt x="362" y="312"/>
                  </a:lnTo>
                  <a:lnTo>
                    <a:pt x="338" y="330"/>
                  </a:lnTo>
                  <a:lnTo>
                    <a:pt x="314" y="348"/>
                  </a:lnTo>
                  <a:lnTo>
                    <a:pt x="290" y="365"/>
                  </a:lnTo>
                  <a:lnTo>
                    <a:pt x="268" y="382"/>
                  </a:lnTo>
                  <a:lnTo>
                    <a:pt x="246" y="398"/>
                  </a:lnTo>
                  <a:lnTo>
                    <a:pt x="226" y="413"/>
                  </a:lnTo>
                  <a:lnTo>
                    <a:pt x="216" y="420"/>
                  </a:lnTo>
                  <a:lnTo>
                    <a:pt x="207" y="427"/>
                  </a:lnTo>
                  <a:lnTo>
                    <a:pt x="198" y="434"/>
                  </a:lnTo>
                  <a:lnTo>
                    <a:pt x="189" y="441"/>
                  </a:lnTo>
                  <a:lnTo>
                    <a:pt x="181" y="447"/>
                  </a:lnTo>
                  <a:lnTo>
                    <a:pt x="173" y="452"/>
                  </a:lnTo>
                  <a:lnTo>
                    <a:pt x="166" y="458"/>
                  </a:lnTo>
                  <a:lnTo>
                    <a:pt x="159" y="463"/>
                  </a:lnTo>
                  <a:lnTo>
                    <a:pt x="152" y="468"/>
                  </a:lnTo>
                  <a:lnTo>
                    <a:pt x="146" y="472"/>
                  </a:lnTo>
                  <a:lnTo>
                    <a:pt x="141" y="476"/>
                  </a:lnTo>
                  <a:lnTo>
                    <a:pt x="136" y="479"/>
                  </a:lnTo>
                  <a:lnTo>
                    <a:pt x="132" y="482"/>
                  </a:lnTo>
                  <a:lnTo>
                    <a:pt x="128" y="485"/>
                  </a:lnTo>
                  <a:lnTo>
                    <a:pt x="125" y="487"/>
                  </a:lnTo>
                  <a:lnTo>
                    <a:pt x="123" y="489"/>
                  </a:lnTo>
                  <a:lnTo>
                    <a:pt x="119" y="490"/>
                  </a:lnTo>
                  <a:lnTo>
                    <a:pt x="114" y="491"/>
                  </a:lnTo>
                  <a:lnTo>
                    <a:pt x="110" y="492"/>
                  </a:lnTo>
                  <a:lnTo>
                    <a:pt x="107" y="492"/>
                  </a:lnTo>
                  <a:lnTo>
                    <a:pt x="104" y="492"/>
                  </a:lnTo>
                  <a:lnTo>
                    <a:pt x="101" y="492"/>
                  </a:lnTo>
                  <a:lnTo>
                    <a:pt x="98" y="492"/>
                  </a:lnTo>
                  <a:lnTo>
                    <a:pt x="96" y="491"/>
                  </a:lnTo>
                  <a:lnTo>
                    <a:pt x="94" y="490"/>
                  </a:lnTo>
                  <a:lnTo>
                    <a:pt x="93" y="488"/>
                  </a:lnTo>
                  <a:lnTo>
                    <a:pt x="92" y="487"/>
                  </a:lnTo>
                  <a:lnTo>
                    <a:pt x="91" y="485"/>
                  </a:lnTo>
                  <a:lnTo>
                    <a:pt x="91" y="483"/>
                  </a:lnTo>
                  <a:lnTo>
                    <a:pt x="91" y="481"/>
                  </a:lnTo>
                  <a:lnTo>
                    <a:pt x="92" y="478"/>
                  </a:lnTo>
                  <a:lnTo>
                    <a:pt x="93" y="475"/>
                  </a:lnTo>
                  <a:lnTo>
                    <a:pt x="95" y="474"/>
                  </a:lnTo>
                  <a:lnTo>
                    <a:pt x="97" y="472"/>
                  </a:lnTo>
                  <a:lnTo>
                    <a:pt x="100" y="469"/>
                  </a:lnTo>
                  <a:lnTo>
                    <a:pt x="104" y="466"/>
                  </a:lnTo>
                  <a:lnTo>
                    <a:pt x="108" y="463"/>
                  </a:lnTo>
                  <a:lnTo>
                    <a:pt x="112" y="459"/>
                  </a:lnTo>
                  <a:lnTo>
                    <a:pt x="118" y="454"/>
                  </a:lnTo>
                  <a:lnTo>
                    <a:pt x="124" y="450"/>
                  </a:lnTo>
                  <a:lnTo>
                    <a:pt x="130" y="444"/>
                  </a:lnTo>
                  <a:lnTo>
                    <a:pt x="137" y="439"/>
                  </a:lnTo>
                  <a:lnTo>
                    <a:pt x="144" y="433"/>
                  </a:lnTo>
                  <a:lnTo>
                    <a:pt x="152" y="427"/>
                  </a:lnTo>
                  <a:lnTo>
                    <a:pt x="160" y="420"/>
                  </a:lnTo>
                  <a:lnTo>
                    <a:pt x="169" y="413"/>
                  </a:lnTo>
                  <a:lnTo>
                    <a:pt x="178" y="406"/>
                  </a:lnTo>
                  <a:lnTo>
                    <a:pt x="187" y="399"/>
                  </a:lnTo>
                  <a:lnTo>
                    <a:pt x="207" y="383"/>
                  </a:lnTo>
                  <a:lnTo>
                    <a:pt x="228" y="367"/>
                  </a:lnTo>
                  <a:lnTo>
                    <a:pt x="250" y="350"/>
                  </a:lnTo>
                  <a:lnTo>
                    <a:pt x="273" y="332"/>
                  </a:lnTo>
                  <a:lnTo>
                    <a:pt x="297" y="313"/>
                  </a:lnTo>
                  <a:lnTo>
                    <a:pt x="321" y="295"/>
                  </a:lnTo>
                  <a:lnTo>
                    <a:pt x="371" y="257"/>
                  </a:lnTo>
                  <a:lnTo>
                    <a:pt x="420" y="219"/>
                  </a:lnTo>
                  <a:lnTo>
                    <a:pt x="445" y="201"/>
                  </a:lnTo>
                  <a:lnTo>
                    <a:pt x="469" y="183"/>
                  </a:lnTo>
                  <a:lnTo>
                    <a:pt x="492" y="166"/>
                  </a:lnTo>
                  <a:lnTo>
                    <a:pt x="514" y="149"/>
                  </a:lnTo>
                  <a:lnTo>
                    <a:pt x="536" y="133"/>
                  </a:lnTo>
                  <a:lnTo>
                    <a:pt x="546" y="126"/>
                  </a:lnTo>
                  <a:lnTo>
                    <a:pt x="556" y="119"/>
                  </a:lnTo>
                  <a:lnTo>
                    <a:pt x="566" y="112"/>
                  </a:lnTo>
                  <a:lnTo>
                    <a:pt x="575" y="105"/>
                  </a:lnTo>
                  <a:lnTo>
                    <a:pt x="584" y="99"/>
                  </a:lnTo>
                  <a:lnTo>
                    <a:pt x="592" y="93"/>
                  </a:lnTo>
                  <a:lnTo>
                    <a:pt x="600" y="87"/>
                  </a:lnTo>
                  <a:lnTo>
                    <a:pt x="608" y="82"/>
                  </a:lnTo>
                  <a:lnTo>
                    <a:pt x="615" y="77"/>
                  </a:lnTo>
                  <a:lnTo>
                    <a:pt x="622" y="72"/>
                  </a:lnTo>
                  <a:lnTo>
                    <a:pt x="628" y="68"/>
                  </a:lnTo>
                  <a:lnTo>
                    <a:pt x="634" y="65"/>
                  </a:lnTo>
                  <a:lnTo>
                    <a:pt x="639" y="62"/>
                  </a:lnTo>
                  <a:lnTo>
                    <a:pt x="643" y="59"/>
                  </a:lnTo>
                  <a:lnTo>
                    <a:pt x="647" y="57"/>
                  </a:lnTo>
                  <a:lnTo>
                    <a:pt x="650" y="55"/>
                  </a:lnTo>
                  <a:lnTo>
                    <a:pt x="653" y="54"/>
                  </a:lnTo>
                  <a:lnTo>
                    <a:pt x="655" y="53"/>
                  </a:lnTo>
                  <a:lnTo>
                    <a:pt x="658" y="53"/>
                  </a:lnTo>
                  <a:lnTo>
                    <a:pt x="661" y="54"/>
                  </a:lnTo>
                  <a:lnTo>
                    <a:pt x="665" y="54"/>
                  </a:lnTo>
                  <a:lnTo>
                    <a:pt x="670" y="55"/>
                  </a:lnTo>
                  <a:lnTo>
                    <a:pt x="680" y="58"/>
                  </a:lnTo>
                  <a:lnTo>
                    <a:pt x="691" y="61"/>
                  </a:lnTo>
                  <a:lnTo>
                    <a:pt x="780" y="76"/>
                  </a:lnTo>
                  <a:lnTo>
                    <a:pt x="781" y="85"/>
                  </a:lnTo>
                  <a:lnTo>
                    <a:pt x="781" y="94"/>
                  </a:lnTo>
                  <a:lnTo>
                    <a:pt x="780" y="102"/>
                  </a:lnTo>
                  <a:lnTo>
                    <a:pt x="779" y="106"/>
                  </a:lnTo>
                  <a:lnTo>
                    <a:pt x="776" y="110"/>
                  </a:lnTo>
                  <a:lnTo>
                    <a:pt x="772" y="114"/>
                  </a:lnTo>
                  <a:lnTo>
                    <a:pt x="767" y="118"/>
                  </a:lnTo>
                  <a:lnTo>
                    <a:pt x="758" y="125"/>
                  </a:lnTo>
                  <a:lnTo>
                    <a:pt x="753" y="128"/>
                  </a:lnTo>
                  <a:lnTo>
                    <a:pt x="748" y="131"/>
                  </a:lnTo>
                  <a:lnTo>
                    <a:pt x="748" y="124"/>
                  </a:lnTo>
                  <a:lnTo>
                    <a:pt x="747" y="118"/>
                  </a:lnTo>
                  <a:lnTo>
                    <a:pt x="747" y="113"/>
                  </a:lnTo>
                  <a:lnTo>
                    <a:pt x="746" y="109"/>
                  </a:lnTo>
                  <a:lnTo>
                    <a:pt x="746" y="102"/>
                  </a:lnTo>
                  <a:lnTo>
                    <a:pt x="745" y="96"/>
                  </a:lnTo>
                  <a:lnTo>
                    <a:pt x="761" y="82"/>
                  </a:lnTo>
                  <a:lnTo>
                    <a:pt x="778" y="66"/>
                  </a:lnTo>
                  <a:lnTo>
                    <a:pt x="710" y="72"/>
                  </a:lnTo>
                  <a:lnTo>
                    <a:pt x="716" y="77"/>
                  </a:lnTo>
                  <a:lnTo>
                    <a:pt x="719" y="80"/>
                  </a:lnTo>
                  <a:lnTo>
                    <a:pt x="723" y="84"/>
                  </a:lnTo>
                  <a:lnTo>
                    <a:pt x="726" y="88"/>
                  </a:lnTo>
                  <a:lnTo>
                    <a:pt x="730" y="93"/>
                  </a:lnTo>
                  <a:lnTo>
                    <a:pt x="728" y="95"/>
                  </a:lnTo>
                  <a:lnTo>
                    <a:pt x="725" y="97"/>
                  </a:lnTo>
                  <a:lnTo>
                    <a:pt x="722" y="100"/>
                  </a:lnTo>
                  <a:lnTo>
                    <a:pt x="718" y="103"/>
                  </a:lnTo>
                  <a:lnTo>
                    <a:pt x="714" y="107"/>
                  </a:lnTo>
                  <a:lnTo>
                    <a:pt x="709" y="111"/>
                  </a:lnTo>
                  <a:lnTo>
                    <a:pt x="704" y="115"/>
                  </a:lnTo>
                  <a:lnTo>
                    <a:pt x="698" y="120"/>
                  </a:lnTo>
                  <a:lnTo>
                    <a:pt x="691" y="125"/>
                  </a:lnTo>
                  <a:lnTo>
                    <a:pt x="684" y="130"/>
                  </a:lnTo>
                  <a:lnTo>
                    <a:pt x="677" y="136"/>
                  </a:lnTo>
                  <a:lnTo>
                    <a:pt x="669" y="142"/>
                  </a:lnTo>
                  <a:lnTo>
                    <a:pt x="661" y="148"/>
                  </a:lnTo>
                  <a:lnTo>
                    <a:pt x="652" y="155"/>
                  </a:lnTo>
                  <a:lnTo>
                    <a:pt x="643" y="162"/>
                  </a:lnTo>
                  <a:lnTo>
                    <a:pt x="633" y="169"/>
                  </a:lnTo>
                  <a:lnTo>
                    <a:pt x="613" y="184"/>
                  </a:lnTo>
                  <a:lnTo>
                    <a:pt x="592" y="200"/>
                  </a:lnTo>
                  <a:lnTo>
                    <a:pt x="570" y="216"/>
                  </a:lnTo>
                  <a:lnTo>
                    <a:pt x="547" y="233"/>
                  </a:lnTo>
                  <a:lnTo>
                    <a:pt x="523" y="251"/>
                  </a:lnTo>
                  <a:lnTo>
                    <a:pt x="499" y="268"/>
                  </a:lnTo>
                  <a:lnTo>
                    <a:pt x="450" y="305"/>
                  </a:lnTo>
                  <a:lnTo>
                    <a:pt x="400" y="342"/>
                  </a:lnTo>
                  <a:lnTo>
                    <a:pt x="375" y="360"/>
                  </a:lnTo>
                  <a:lnTo>
                    <a:pt x="351" y="378"/>
                  </a:lnTo>
                  <a:lnTo>
                    <a:pt x="327" y="395"/>
                  </a:lnTo>
                  <a:lnTo>
                    <a:pt x="304" y="412"/>
                  </a:lnTo>
                  <a:lnTo>
                    <a:pt x="282" y="428"/>
                  </a:lnTo>
                  <a:lnTo>
                    <a:pt x="261" y="443"/>
                  </a:lnTo>
                  <a:lnTo>
                    <a:pt x="241" y="458"/>
                  </a:lnTo>
                  <a:lnTo>
                    <a:pt x="232" y="464"/>
                  </a:lnTo>
                  <a:lnTo>
                    <a:pt x="223" y="471"/>
                  </a:lnTo>
                  <a:lnTo>
                    <a:pt x="214" y="477"/>
                  </a:lnTo>
                  <a:lnTo>
                    <a:pt x="206" y="483"/>
                  </a:lnTo>
                  <a:lnTo>
                    <a:pt x="198" y="489"/>
                  </a:lnTo>
                  <a:lnTo>
                    <a:pt x="191" y="494"/>
                  </a:lnTo>
                  <a:lnTo>
                    <a:pt x="184" y="499"/>
                  </a:lnTo>
                  <a:lnTo>
                    <a:pt x="178" y="504"/>
                  </a:lnTo>
                  <a:lnTo>
                    <a:pt x="172" y="508"/>
                  </a:lnTo>
                  <a:lnTo>
                    <a:pt x="167" y="512"/>
                  </a:lnTo>
                  <a:lnTo>
                    <a:pt x="162" y="516"/>
                  </a:lnTo>
                  <a:lnTo>
                    <a:pt x="158" y="519"/>
                  </a:lnTo>
                  <a:lnTo>
                    <a:pt x="154" y="522"/>
                  </a:lnTo>
                  <a:lnTo>
                    <a:pt x="151" y="524"/>
                  </a:lnTo>
                  <a:lnTo>
                    <a:pt x="147" y="524"/>
                  </a:lnTo>
                  <a:lnTo>
                    <a:pt x="144" y="524"/>
                  </a:lnTo>
                  <a:lnTo>
                    <a:pt x="142" y="524"/>
                  </a:lnTo>
                  <a:lnTo>
                    <a:pt x="139" y="523"/>
                  </a:lnTo>
                  <a:lnTo>
                    <a:pt x="137" y="522"/>
                  </a:lnTo>
                  <a:lnTo>
                    <a:pt x="136" y="521"/>
                  </a:lnTo>
                  <a:lnTo>
                    <a:pt x="133" y="517"/>
                  </a:lnTo>
                  <a:lnTo>
                    <a:pt x="132" y="513"/>
                  </a:lnTo>
                  <a:lnTo>
                    <a:pt x="131" y="508"/>
                  </a:lnTo>
                  <a:lnTo>
                    <a:pt x="131" y="503"/>
                  </a:lnTo>
                  <a:lnTo>
                    <a:pt x="132" y="498"/>
                  </a:lnTo>
                  <a:lnTo>
                    <a:pt x="133" y="497"/>
                  </a:lnTo>
                  <a:lnTo>
                    <a:pt x="135" y="495"/>
                  </a:lnTo>
                  <a:lnTo>
                    <a:pt x="137" y="493"/>
                  </a:lnTo>
                  <a:lnTo>
                    <a:pt x="140" y="490"/>
                  </a:lnTo>
                  <a:lnTo>
                    <a:pt x="144" y="487"/>
                  </a:lnTo>
                  <a:lnTo>
                    <a:pt x="149" y="484"/>
                  </a:lnTo>
                  <a:lnTo>
                    <a:pt x="154" y="479"/>
                  </a:lnTo>
                  <a:lnTo>
                    <a:pt x="160" y="475"/>
                  </a:lnTo>
                  <a:lnTo>
                    <a:pt x="166" y="470"/>
                  </a:lnTo>
                  <a:lnTo>
                    <a:pt x="173" y="465"/>
                  </a:lnTo>
                  <a:lnTo>
                    <a:pt x="180" y="459"/>
                  </a:lnTo>
                  <a:lnTo>
                    <a:pt x="188" y="453"/>
                  </a:lnTo>
                  <a:lnTo>
                    <a:pt x="197" y="447"/>
                  </a:lnTo>
                  <a:lnTo>
                    <a:pt x="205" y="440"/>
                  </a:lnTo>
                  <a:lnTo>
                    <a:pt x="215" y="433"/>
                  </a:lnTo>
                  <a:lnTo>
                    <a:pt x="224" y="426"/>
                  </a:lnTo>
                  <a:lnTo>
                    <a:pt x="234" y="418"/>
                  </a:lnTo>
                  <a:lnTo>
                    <a:pt x="245" y="410"/>
                  </a:lnTo>
                  <a:lnTo>
                    <a:pt x="267" y="394"/>
                  </a:lnTo>
                  <a:lnTo>
                    <a:pt x="290" y="376"/>
                  </a:lnTo>
                  <a:lnTo>
                    <a:pt x="314" y="358"/>
                  </a:lnTo>
                  <a:lnTo>
                    <a:pt x="339" y="340"/>
                  </a:lnTo>
                  <a:lnTo>
                    <a:pt x="364" y="321"/>
                  </a:lnTo>
                  <a:lnTo>
                    <a:pt x="416" y="283"/>
                  </a:lnTo>
                  <a:lnTo>
                    <a:pt x="468" y="244"/>
                  </a:lnTo>
                  <a:lnTo>
                    <a:pt x="493" y="225"/>
                  </a:lnTo>
                  <a:lnTo>
                    <a:pt x="518" y="207"/>
                  </a:lnTo>
                  <a:lnTo>
                    <a:pt x="542" y="189"/>
                  </a:lnTo>
                  <a:lnTo>
                    <a:pt x="566" y="171"/>
                  </a:lnTo>
                  <a:lnTo>
                    <a:pt x="588" y="155"/>
                  </a:lnTo>
                  <a:lnTo>
                    <a:pt x="598" y="147"/>
                  </a:lnTo>
                  <a:lnTo>
                    <a:pt x="609" y="140"/>
                  </a:lnTo>
                  <a:lnTo>
                    <a:pt x="618" y="132"/>
                  </a:lnTo>
                  <a:lnTo>
                    <a:pt x="628" y="125"/>
                  </a:lnTo>
                  <a:lnTo>
                    <a:pt x="637" y="118"/>
                  </a:lnTo>
                  <a:lnTo>
                    <a:pt x="645" y="112"/>
                  </a:lnTo>
                  <a:lnTo>
                    <a:pt x="653" y="106"/>
                  </a:lnTo>
                  <a:lnTo>
                    <a:pt x="661" y="100"/>
                  </a:lnTo>
                  <a:lnTo>
                    <a:pt x="668" y="95"/>
                  </a:lnTo>
                  <a:lnTo>
                    <a:pt x="675" y="90"/>
                  </a:lnTo>
                  <a:lnTo>
                    <a:pt x="680" y="86"/>
                  </a:lnTo>
                  <a:lnTo>
                    <a:pt x="686" y="82"/>
                  </a:lnTo>
                  <a:lnTo>
                    <a:pt x="690" y="78"/>
                  </a:lnTo>
                  <a:lnTo>
                    <a:pt x="695" y="75"/>
                  </a:lnTo>
                  <a:lnTo>
                    <a:pt x="698" y="72"/>
                  </a:lnTo>
                  <a:lnTo>
                    <a:pt x="701" y="70"/>
                  </a:lnTo>
                  <a:lnTo>
                    <a:pt x="703" y="68"/>
                  </a:lnTo>
                  <a:lnTo>
                    <a:pt x="704" y="67"/>
                  </a:lnTo>
                  <a:lnTo>
                    <a:pt x="734" y="121"/>
                  </a:lnTo>
                  <a:lnTo>
                    <a:pt x="735" y="129"/>
                  </a:lnTo>
                  <a:lnTo>
                    <a:pt x="736" y="138"/>
                  </a:lnTo>
                  <a:lnTo>
                    <a:pt x="732" y="142"/>
                  </a:lnTo>
                  <a:lnTo>
                    <a:pt x="727" y="146"/>
                  </a:lnTo>
                  <a:lnTo>
                    <a:pt x="722" y="151"/>
                  </a:lnTo>
                  <a:lnTo>
                    <a:pt x="716" y="155"/>
                  </a:lnTo>
                  <a:lnTo>
                    <a:pt x="709" y="161"/>
                  </a:lnTo>
                  <a:lnTo>
                    <a:pt x="703" y="166"/>
                  </a:lnTo>
                  <a:lnTo>
                    <a:pt x="695" y="172"/>
                  </a:lnTo>
                  <a:lnTo>
                    <a:pt x="688" y="178"/>
                  </a:lnTo>
                  <a:lnTo>
                    <a:pt x="680" y="184"/>
                  </a:lnTo>
                  <a:lnTo>
                    <a:pt x="671" y="191"/>
                  </a:lnTo>
                  <a:lnTo>
                    <a:pt x="654" y="205"/>
                  </a:lnTo>
                  <a:lnTo>
                    <a:pt x="635" y="219"/>
                  </a:lnTo>
                  <a:lnTo>
                    <a:pt x="615" y="235"/>
                  </a:lnTo>
                  <a:lnTo>
                    <a:pt x="594" y="250"/>
                  </a:lnTo>
                  <a:lnTo>
                    <a:pt x="572" y="267"/>
                  </a:lnTo>
                  <a:lnTo>
                    <a:pt x="549" y="284"/>
                  </a:lnTo>
                  <a:lnTo>
                    <a:pt x="526" y="301"/>
                  </a:lnTo>
                  <a:lnTo>
                    <a:pt x="479" y="337"/>
                  </a:lnTo>
                  <a:lnTo>
                    <a:pt x="431" y="372"/>
                  </a:lnTo>
                  <a:lnTo>
                    <a:pt x="408" y="390"/>
                  </a:lnTo>
                  <a:lnTo>
                    <a:pt x="384" y="407"/>
                  </a:lnTo>
                  <a:lnTo>
                    <a:pt x="361" y="424"/>
                  </a:lnTo>
                  <a:lnTo>
                    <a:pt x="339" y="441"/>
                  </a:lnTo>
                  <a:lnTo>
                    <a:pt x="317" y="457"/>
                  </a:lnTo>
                  <a:lnTo>
                    <a:pt x="296" y="472"/>
                  </a:lnTo>
                  <a:lnTo>
                    <a:pt x="276" y="487"/>
                  </a:lnTo>
                  <a:lnTo>
                    <a:pt x="258" y="501"/>
                  </a:lnTo>
                  <a:lnTo>
                    <a:pt x="240" y="514"/>
                  </a:lnTo>
                  <a:lnTo>
                    <a:pt x="232" y="520"/>
                  </a:lnTo>
                  <a:lnTo>
                    <a:pt x="224" y="526"/>
                  </a:lnTo>
                  <a:lnTo>
                    <a:pt x="217" y="531"/>
                  </a:lnTo>
                  <a:lnTo>
                    <a:pt x="210" y="537"/>
                  </a:lnTo>
                  <a:lnTo>
                    <a:pt x="203" y="541"/>
                  </a:lnTo>
                  <a:lnTo>
                    <a:pt x="197" y="546"/>
                  </a:lnTo>
                  <a:lnTo>
                    <a:pt x="191" y="550"/>
                  </a:lnTo>
                  <a:lnTo>
                    <a:pt x="186" y="554"/>
                  </a:lnTo>
                  <a:lnTo>
                    <a:pt x="181" y="558"/>
                  </a:lnTo>
                  <a:lnTo>
                    <a:pt x="176" y="561"/>
                  </a:lnTo>
                  <a:lnTo>
                    <a:pt x="173" y="564"/>
                  </a:lnTo>
                  <a:lnTo>
                    <a:pt x="169" y="567"/>
                  </a:lnTo>
                  <a:lnTo>
                    <a:pt x="167" y="569"/>
                  </a:lnTo>
                  <a:lnTo>
                    <a:pt x="165" y="570"/>
                  </a:lnTo>
                  <a:lnTo>
                    <a:pt x="161" y="570"/>
                  </a:lnTo>
                  <a:lnTo>
                    <a:pt x="156" y="569"/>
                  </a:lnTo>
                  <a:lnTo>
                    <a:pt x="152" y="566"/>
                  </a:lnTo>
                  <a:lnTo>
                    <a:pt x="150" y="565"/>
                  </a:lnTo>
                  <a:lnTo>
                    <a:pt x="148" y="563"/>
                  </a:lnTo>
                  <a:lnTo>
                    <a:pt x="146" y="561"/>
                  </a:lnTo>
                  <a:lnTo>
                    <a:pt x="146" y="558"/>
                  </a:lnTo>
                  <a:lnTo>
                    <a:pt x="145" y="555"/>
                  </a:lnTo>
                  <a:lnTo>
                    <a:pt x="145" y="552"/>
                  </a:lnTo>
                  <a:lnTo>
                    <a:pt x="146" y="548"/>
                  </a:lnTo>
                  <a:lnTo>
                    <a:pt x="148" y="544"/>
                  </a:lnTo>
                  <a:lnTo>
                    <a:pt x="151" y="539"/>
                  </a:lnTo>
                  <a:lnTo>
                    <a:pt x="155" y="534"/>
                  </a:lnTo>
                  <a:lnTo>
                    <a:pt x="158" y="531"/>
                  </a:lnTo>
                  <a:lnTo>
                    <a:pt x="162" y="528"/>
                  </a:lnTo>
                  <a:lnTo>
                    <a:pt x="166" y="525"/>
                  </a:lnTo>
                  <a:lnTo>
                    <a:pt x="171" y="521"/>
                  </a:lnTo>
                  <a:lnTo>
                    <a:pt x="176" y="517"/>
                  </a:lnTo>
                  <a:lnTo>
                    <a:pt x="182" y="513"/>
                  </a:lnTo>
                  <a:lnTo>
                    <a:pt x="189" y="508"/>
                  </a:lnTo>
                  <a:lnTo>
                    <a:pt x="196" y="503"/>
                  </a:lnTo>
                  <a:lnTo>
                    <a:pt x="203" y="497"/>
                  </a:lnTo>
                  <a:lnTo>
                    <a:pt x="211" y="491"/>
                  </a:lnTo>
                  <a:lnTo>
                    <a:pt x="219" y="485"/>
                  </a:lnTo>
                  <a:lnTo>
                    <a:pt x="228" y="479"/>
                  </a:lnTo>
                  <a:lnTo>
                    <a:pt x="237" y="472"/>
                  </a:lnTo>
                  <a:lnTo>
                    <a:pt x="247" y="465"/>
                  </a:lnTo>
                  <a:lnTo>
                    <a:pt x="267" y="450"/>
                  </a:lnTo>
                  <a:lnTo>
                    <a:pt x="288" y="434"/>
                  </a:lnTo>
                  <a:lnTo>
                    <a:pt x="311" y="418"/>
                  </a:lnTo>
                  <a:lnTo>
                    <a:pt x="334" y="401"/>
                  </a:lnTo>
                  <a:lnTo>
                    <a:pt x="358" y="384"/>
                  </a:lnTo>
                  <a:lnTo>
                    <a:pt x="382" y="366"/>
                  </a:lnTo>
                  <a:lnTo>
                    <a:pt x="407" y="347"/>
                  </a:lnTo>
                  <a:lnTo>
                    <a:pt x="458" y="310"/>
                  </a:lnTo>
                  <a:lnTo>
                    <a:pt x="508" y="274"/>
                  </a:lnTo>
                  <a:lnTo>
                    <a:pt x="532" y="256"/>
                  </a:lnTo>
                  <a:lnTo>
                    <a:pt x="556" y="238"/>
                  </a:lnTo>
                  <a:lnTo>
                    <a:pt x="579" y="222"/>
                  </a:lnTo>
                  <a:lnTo>
                    <a:pt x="601" y="205"/>
                  </a:lnTo>
                  <a:lnTo>
                    <a:pt x="622" y="190"/>
                  </a:lnTo>
                  <a:lnTo>
                    <a:pt x="632" y="182"/>
                  </a:lnTo>
                  <a:lnTo>
                    <a:pt x="641" y="175"/>
                  </a:lnTo>
                  <a:lnTo>
                    <a:pt x="650" y="168"/>
                  </a:lnTo>
                  <a:lnTo>
                    <a:pt x="659" y="162"/>
                  </a:lnTo>
                  <a:lnTo>
                    <a:pt x="668" y="155"/>
                  </a:lnTo>
                  <a:lnTo>
                    <a:pt x="676" y="149"/>
                  </a:lnTo>
                  <a:lnTo>
                    <a:pt x="684" y="143"/>
                  </a:lnTo>
                  <a:lnTo>
                    <a:pt x="691" y="138"/>
                  </a:lnTo>
                  <a:lnTo>
                    <a:pt x="697" y="133"/>
                  </a:lnTo>
                  <a:lnTo>
                    <a:pt x="704" y="128"/>
                  </a:lnTo>
                  <a:lnTo>
                    <a:pt x="709" y="123"/>
                  </a:lnTo>
                  <a:lnTo>
                    <a:pt x="714" y="119"/>
                  </a:lnTo>
                  <a:lnTo>
                    <a:pt x="719" y="116"/>
                  </a:lnTo>
                  <a:lnTo>
                    <a:pt x="723" y="113"/>
                  </a:lnTo>
                  <a:lnTo>
                    <a:pt x="726" y="110"/>
                  </a:lnTo>
                  <a:lnTo>
                    <a:pt x="729" y="107"/>
                  </a:lnTo>
                  <a:lnTo>
                    <a:pt x="731" y="106"/>
                  </a:lnTo>
                  <a:lnTo>
                    <a:pt x="732" y="104"/>
                  </a:lnTo>
                  <a:lnTo>
                    <a:pt x="81" y="492"/>
                  </a:lnTo>
                  <a:lnTo>
                    <a:pt x="83" y="496"/>
                  </a:lnTo>
                  <a:lnTo>
                    <a:pt x="86" y="499"/>
                  </a:lnTo>
                  <a:lnTo>
                    <a:pt x="89" y="501"/>
                  </a:lnTo>
                  <a:lnTo>
                    <a:pt x="93" y="503"/>
                  </a:lnTo>
                  <a:lnTo>
                    <a:pt x="96" y="504"/>
                  </a:lnTo>
                  <a:lnTo>
                    <a:pt x="99" y="504"/>
                  </a:lnTo>
                  <a:lnTo>
                    <a:pt x="103" y="504"/>
                  </a:lnTo>
                  <a:lnTo>
                    <a:pt x="107" y="504"/>
                  </a:lnTo>
                  <a:lnTo>
                    <a:pt x="112" y="504"/>
                  </a:lnTo>
                  <a:lnTo>
                    <a:pt x="117" y="503"/>
                  </a:lnTo>
                  <a:lnTo>
                    <a:pt x="117" y="510"/>
                  </a:lnTo>
                  <a:lnTo>
                    <a:pt x="118" y="516"/>
                  </a:lnTo>
                  <a:lnTo>
                    <a:pt x="119" y="521"/>
                  </a:lnTo>
                  <a:lnTo>
                    <a:pt x="122" y="526"/>
                  </a:lnTo>
                  <a:lnTo>
                    <a:pt x="126" y="529"/>
                  </a:lnTo>
                  <a:lnTo>
                    <a:pt x="130" y="532"/>
                  </a:lnTo>
                  <a:lnTo>
                    <a:pt x="134" y="535"/>
                  </a:lnTo>
                  <a:lnTo>
                    <a:pt x="139" y="537"/>
                  </a:lnTo>
                  <a:lnTo>
                    <a:pt x="138" y="540"/>
                  </a:lnTo>
                  <a:lnTo>
                    <a:pt x="137" y="543"/>
                  </a:lnTo>
                  <a:lnTo>
                    <a:pt x="136" y="550"/>
                  </a:lnTo>
                  <a:lnTo>
                    <a:pt x="136" y="556"/>
                  </a:lnTo>
                  <a:lnTo>
                    <a:pt x="138" y="563"/>
                  </a:lnTo>
                  <a:lnTo>
                    <a:pt x="140" y="569"/>
                  </a:lnTo>
                  <a:lnTo>
                    <a:pt x="144" y="574"/>
                  </a:lnTo>
                  <a:lnTo>
                    <a:pt x="148" y="578"/>
                  </a:lnTo>
                  <a:lnTo>
                    <a:pt x="152" y="580"/>
                  </a:lnTo>
                  <a:lnTo>
                    <a:pt x="139" y="584"/>
                  </a:lnTo>
                  <a:lnTo>
                    <a:pt x="127" y="588"/>
                  </a:lnTo>
                  <a:lnTo>
                    <a:pt x="115" y="592"/>
                  </a:lnTo>
                  <a:lnTo>
                    <a:pt x="103" y="595"/>
                  </a:lnTo>
                  <a:lnTo>
                    <a:pt x="92" y="598"/>
                  </a:lnTo>
                  <a:lnTo>
                    <a:pt x="80" y="600"/>
                  </a:lnTo>
                  <a:lnTo>
                    <a:pt x="67" y="602"/>
                  </a:lnTo>
                  <a:lnTo>
                    <a:pt x="54" y="603"/>
                  </a:lnTo>
                  <a:lnTo>
                    <a:pt x="54" y="597"/>
                  </a:lnTo>
                  <a:lnTo>
                    <a:pt x="52" y="590"/>
                  </a:lnTo>
                  <a:lnTo>
                    <a:pt x="50" y="584"/>
                  </a:lnTo>
                  <a:lnTo>
                    <a:pt x="47" y="578"/>
                  </a:lnTo>
                  <a:lnTo>
                    <a:pt x="43" y="573"/>
                  </a:lnTo>
                  <a:lnTo>
                    <a:pt x="39" y="569"/>
                  </a:lnTo>
                  <a:lnTo>
                    <a:pt x="34" y="566"/>
                  </a:lnTo>
                  <a:lnTo>
                    <a:pt x="30" y="566"/>
                  </a:lnTo>
                  <a:lnTo>
                    <a:pt x="36" y="555"/>
                  </a:lnTo>
                  <a:lnTo>
                    <a:pt x="43" y="544"/>
                  </a:lnTo>
                  <a:lnTo>
                    <a:pt x="57" y="524"/>
                  </a:lnTo>
                  <a:lnTo>
                    <a:pt x="64" y="514"/>
                  </a:lnTo>
                  <a:lnTo>
                    <a:pt x="69" y="504"/>
                  </a:lnTo>
                  <a:lnTo>
                    <a:pt x="72" y="500"/>
                  </a:lnTo>
                  <a:lnTo>
                    <a:pt x="74" y="496"/>
                  </a:lnTo>
                  <a:lnTo>
                    <a:pt x="76" y="492"/>
                  </a:lnTo>
                  <a:lnTo>
                    <a:pt x="77" y="489"/>
                  </a:lnTo>
                  <a:lnTo>
                    <a:pt x="13" y="62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2"/>
          <p:cNvSpPr txBox="1">
            <a:spLocks noChangeArrowheads="1"/>
          </p:cNvSpPr>
          <p:nvPr/>
        </p:nvSpPr>
        <p:spPr bwMode="auto">
          <a:xfrm>
            <a:off x="1508125" y="1689100"/>
            <a:ext cx="6035675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GB" sz="4000">
                <a:solidFill>
                  <a:srgbClr val="000000"/>
                </a:solidFill>
                <a:latin typeface="Constantia - 60"/>
              </a:rPr>
              <a:t>Gender stereotypes</a:t>
            </a:r>
          </a:p>
        </p:txBody>
      </p:sp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1646238" y="2524125"/>
            <a:ext cx="5715000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endParaRPr lang="en-IE" sz="2600">
              <a:solidFill>
                <a:srgbClr val="465E9C"/>
              </a:solidFill>
              <a:latin typeface="Franklin Gothic Book - 40"/>
            </a:endParaRPr>
          </a:p>
          <a:p>
            <a:pPr algn="ctr" defTabSz="777875"/>
            <a:r>
              <a:rPr lang="en-IE" sz="2600">
                <a:solidFill>
                  <a:srgbClr val="465E9C"/>
                </a:solidFill>
                <a:latin typeface="Franklin Gothic Book - 40"/>
              </a:rPr>
              <a:t>In what way do the following pictures change our ideas about gender?</a:t>
            </a:r>
            <a:endParaRPr lang="en-GB" sz="2600">
              <a:solidFill>
                <a:srgbClr val="465E9C"/>
              </a:solidFill>
              <a:latin typeface="Franklin Gothic Book - 4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  <p:bldP spid="2560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tmpNBK(23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1557338"/>
            <a:ext cx="4857750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827088" y="692150"/>
            <a:ext cx="7459662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IE" sz="2400">
                <a:solidFill>
                  <a:srgbClr val="465E9C"/>
                </a:solidFill>
                <a:latin typeface="Franklin Gothic Book - 40"/>
              </a:rPr>
              <a:t>In what way does this picture</a:t>
            </a:r>
          </a:p>
          <a:p>
            <a:pPr algn="ctr" defTabSz="777875"/>
            <a:r>
              <a:rPr lang="en-IE" sz="2400">
                <a:solidFill>
                  <a:srgbClr val="465E9C"/>
                </a:solidFill>
                <a:latin typeface="Franklin Gothic Book - 40"/>
              </a:rPr>
              <a:t> change our ideas about gender?</a:t>
            </a:r>
            <a:endParaRPr lang="en-GB" sz="2400">
              <a:solidFill>
                <a:srgbClr val="465E9C"/>
              </a:solidFill>
              <a:latin typeface="Franklin Gothic Book - 40"/>
            </a:endParaRPr>
          </a:p>
        </p:txBody>
      </p:sp>
      <p:grpSp>
        <p:nvGrpSpPr>
          <p:cNvPr id="25603" name="Group 4"/>
          <p:cNvGrpSpPr>
            <a:grpSpLocks/>
          </p:cNvGrpSpPr>
          <p:nvPr/>
        </p:nvGrpSpPr>
        <p:grpSpPr bwMode="auto">
          <a:xfrm>
            <a:off x="742950" y="4433888"/>
            <a:ext cx="7646988" cy="714375"/>
            <a:chOff x="520" y="3528"/>
            <a:chExt cx="5352" cy="568"/>
          </a:xfrm>
        </p:grpSpPr>
        <p:sp>
          <p:nvSpPr>
            <p:cNvPr id="25612" name="Line 5"/>
            <p:cNvSpPr>
              <a:spLocks noChangeShapeType="1"/>
            </p:cNvSpPr>
            <p:nvPr/>
          </p:nvSpPr>
          <p:spPr bwMode="auto">
            <a:xfrm>
              <a:off x="520" y="3528"/>
              <a:ext cx="5352" cy="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3" name="Line 6"/>
            <p:cNvSpPr>
              <a:spLocks noChangeShapeType="1"/>
            </p:cNvSpPr>
            <p:nvPr/>
          </p:nvSpPr>
          <p:spPr bwMode="auto">
            <a:xfrm>
              <a:off x="520" y="4096"/>
              <a:ext cx="5352" cy="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5604" name="Group 7"/>
          <p:cNvGrpSpPr>
            <a:grpSpLocks/>
          </p:cNvGrpSpPr>
          <p:nvPr/>
        </p:nvGrpSpPr>
        <p:grpSpPr bwMode="auto">
          <a:xfrm>
            <a:off x="7954963" y="3790950"/>
            <a:ext cx="1150937" cy="781050"/>
            <a:chOff x="5568" y="3016"/>
            <a:chExt cx="805" cy="621"/>
          </a:xfrm>
        </p:grpSpPr>
        <p:sp>
          <p:nvSpPr>
            <p:cNvPr id="25605" name="Freeform 8"/>
            <p:cNvSpPr>
              <a:spLocks/>
            </p:cNvSpPr>
            <p:nvPr/>
          </p:nvSpPr>
          <p:spPr bwMode="auto">
            <a:xfrm>
              <a:off x="6274" y="3022"/>
              <a:ext cx="93" cy="105"/>
            </a:xfrm>
            <a:custGeom>
              <a:avLst/>
              <a:gdLst>
                <a:gd name="T0" fmla="*/ 63 w 93"/>
                <a:gd name="T1" fmla="*/ 31 h 105"/>
                <a:gd name="T2" fmla="*/ 58 w 93"/>
                <a:gd name="T3" fmla="*/ 26 h 105"/>
                <a:gd name="T4" fmla="*/ 52 w 93"/>
                <a:gd name="T5" fmla="*/ 22 h 105"/>
                <a:gd name="T6" fmla="*/ 45 w 93"/>
                <a:gd name="T7" fmla="*/ 19 h 105"/>
                <a:gd name="T8" fmla="*/ 37 w 93"/>
                <a:gd name="T9" fmla="*/ 16 h 105"/>
                <a:gd name="T10" fmla="*/ 27 w 93"/>
                <a:gd name="T11" fmla="*/ 13 h 105"/>
                <a:gd name="T12" fmla="*/ 21 w 93"/>
                <a:gd name="T13" fmla="*/ 12 h 105"/>
                <a:gd name="T14" fmla="*/ 15 w 93"/>
                <a:gd name="T15" fmla="*/ 10 h 105"/>
                <a:gd name="T16" fmla="*/ 8 w 93"/>
                <a:gd name="T17" fmla="*/ 8 h 105"/>
                <a:gd name="T18" fmla="*/ 0 w 93"/>
                <a:gd name="T19" fmla="*/ 5 h 105"/>
                <a:gd name="T20" fmla="*/ 9 w 93"/>
                <a:gd name="T21" fmla="*/ 3 h 105"/>
                <a:gd name="T22" fmla="*/ 18 w 93"/>
                <a:gd name="T23" fmla="*/ 1 h 105"/>
                <a:gd name="T24" fmla="*/ 26 w 93"/>
                <a:gd name="T25" fmla="*/ 0 h 105"/>
                <a:gd name="T26" fmla="*/ 34 w 93"/>
                <a:gd name="T27" fmla="*/ 0 h 105"/>
                <a:gd name="T28" fmla="*/ 41 w 93"/>
                <a:gd name="T29" fmla="*/ 0 h 105"/>
                <a:gd name="T30" fmla="*/ 47 w 93"/>
                <a:gd name="T31" fmla="*/ 1 h 105"/>
                <a:gd name="T32" fmla="*/ 53 w 93"/>
                <a:gd name="T33" fmla="*/ 3 h 105"/>
                <a:gd name="T34" fmla="*/ 59 w 93"/>
                <a:gd name="T35" fmla="*/ 6 h 105"/>
                <a:gd name="T36" fmla="*/ 64 w 93"/>
                <a:gd name="T37" fmla="*/ 9 h 105"/>
                <a:gd name="T38" fmla="*/ 68 w 93"/>
                <a:gd name="T39" fmla="*/ 12 h 105"/>
                <a:gd name="T40" fmla="*/ 73 w 93"/>
                <a:gd name="T41" fmla="*/ 16 h 105"/>
                <a:gd name="T42" fmla="*/ 76 w 93"/>
                <a:gd name="T43" fmla="*/ 21 h 105"/>
                <a:gd name="T44" fmla="*/ 80 w 93"/>
                <a:gd name="T45" fmla="*/ 25 h 105"/>
                <a:gd name="T46" fmla="*/ 83 w 93"/>
                <a:gd name="T47" fmla="*/ 30 h 105"/>
                <a:gd name="T48" fmla="*/ 87 w 93"/>
                <a:gd name="T49" fmla="*/ 41 h 105"/>
                <a:gd name="T50" fmla="*/ 90 w 93"/>
                <a:gd name="T51" fmla="*/ 52 h 105"/>
                <a:gd name="T52" fmla="*/ 92 w 93"/>
                <a:gd name="T53" fmla="*/ 63 h 105"/>
                <a:gd name="T54" fmla="*/ 92 w 93"/>
                <a:gd name="T55" fmla="*/ 73 h 105"/>
                <a:gd name="T56" fmla="*/ 91 w 93"/>
                <a:gd name="T57" fmla="*/ 83 h 105"/>
                <a:gd name="T58" fmla="*/ 90 w 93"/>
                <a:gd name="T59" fmla="*/ 87 h 105"/>
                <a:gd name="T60" fmla="*/ 89 w 93"/>
                <a:gd name="T61" fmla="*/ 91 h 105"/>
                <a:gd name="T62" fmla="*/ 88 w 93"/>
                <a:gd name="T63" fmla="*/ 95 h 105"/>
                <a:gd name="T64" fmla="*/ 86 w 93"/>
                <a:gd name="T65" fmla="*/ 98 h 105"/>
                <a:gd name="T66" fmla="*/ 84 w 93"/>
                <a:gd name="T67" fmla="*/ 100 h 105"/>
                <a:gd name="T68" fmla="*/ 82 w 93"/>
                <a:gd name="T69" fmla="*/ 102 h 105"/>
                <a:gd name="T70" fmla="*/ 79 w 93"/>
                <a:gd name="T71" fmla="*/ 104 h 105"/>
                <a:gd name="T72" fmla="*/ 77 w 93"/>
                <a:gd name="T73" fmla="*/ 104 h 105"/>
                <a:gd name="T74" fmla="*/ 78 w 93"/>
                <a:gd name="T75" fmla="*/ 97 h 105"/>
                <a:gd name="T76" fmla="*/ 80 w 93"/>
                <a:gd name="T77" fmla="*/ 88 h 105"/>
                <a:gd name="T78" fmla="*/ 80 w 93"/>
                <a:gd name="T79" fmla="*/ 80 h 105"/>
                <a:gd name="T80" fmla="*/ 80 w 93"/>
                <a:gd name="T81" fmla="*/ 71 h 105"/>
                <a:gd name="T82" fmla="*/ 78 w 93"/>
                <a:gd name="T83" fmla="*/ 62 h 105"/>
                <a:gd name="T84" fmla="*/ 76 w 93"/>
                <a:gd name="T85" fmla="*/ 53 h 105"/>
                <a:gd name="T86" fmla="*/ 73 w 93"/>
                <a:gd name="T87" fmla="*/ 45 h 105"/>
                <a:gd name="T88" fmla="*/ 69 w 93"/>
                <a:gd name="T89" fmla="*/ 38 h 105"/>
                <a:gd name="T90" fmla="*/ 63 w 93"/>
                <a:gd name="T91" fmla="*/ 31 h 1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"/>
                <a:gd name="T139" fmla="*/ 0 h 105"/>
                <a:gd name="T140" fmla="*/ 93 w 93"/>
                <a:gd name="T141" fmla="*/ 105 h 10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" h="105">
                  <a:moveTo>
                    <a:pt x="63" y="31"/>
                  </a:moveTo>
                  <a:lnTo>
                    <a:pt x="58" y="26"/>
                  </a:lnTo>
                  <a:lnTo>
                    <a:pt x="52" y="22"/>
                  </a:lnTo>
                  <a:lnTo>
                    <a:pt x="45" y="19"/>
                  </a:lnTo>
                  <a:lnTo>
                    <a:pt x="37" y="16"/>
                  </a:lnTo>
                  <a:lnTo>
                    <a:pt x="27" y="13"/>
                  </a:lnTo>
                  <a:lnTo>
                    <a:pt x="21" y="12"/>
                  </a:lnTo>
                  <a:lnTo>
                    <a:pt x="15" y="10"/>
                  </a:lnTo>
                  <a:lnTo>
                    <a:pt x="8" y="8"/>
                  </a:lnTo>
                  <a:lnTo>
                    <a:pt x="0" y="5"/>
                  </a:lnTo>
                  <a:lnTo>
                    <a:pt x="9" y="3"/>
                  </a:lnTo>
                  <a:lnTo>
                    <a:pt x="18" y="1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7" y="1"/>
                  </a:lnTo>
                  <a:lnTo>
                    <a:pt x="53" y="3"/>
                  </a:lnTo>
                  <a:lnTo>
                    <a:pt x="59" y="6"/>
                  </a:lnTo>
                  <a:lnTo>
                    <a:pt x="64" y="9"/>
                  </a:lnTo>
                  <a:lnTo>
                    <a:pt x="68" y="12"/>
                  </a:lnTo>
                  <a:lnTo>
                    <a:pt x="73" y="16"/>
                  </a:lnTo>
                  <a:lnTo>
                    <a:pt x="76" y="21"/>
                  </a:lnTo>
                  <a:lnTo>
                    <a:pt x="80" y="25"/>
                  </a:lnTo>
                  <a:lnTo>
                    <a:pt x="83" y="30"/>
                  </a:lnTo>
                  <a:lnTo>
                    <a:pt x="87" y="41"/>
                  </a:lnTo>
                  <a:lnTo>
                    <a:pt x="90" y="52"/>
                  </a:lnTo>
                  <a:lnTo>
                    <a:pt x="92" y="63"/>
                  </a:lnTo>
                  <a:lnTo>
                    <a:pt x="92" y="73"/>
                  </a:lnTo>
                  <a:lnTo>
                    <a:pt x="91" y="83"/>
                  </a:lnTo>
                  <a:lnTo>
                    <a:pt x="90" y="87"/>
                  </a:lnTo>
                  <a:lnTo>
                    <a:pt x="89" y="91"/>
                  </a:lnTo>
                  <a:lnTo>
                    <a:pt x="88" y="95"/>
                  </a:lnTo>
                  <a:lnTo>
                    <a:pt x="86" y="98"/>
                  </a:lnTo>
                  <a:lnTo>
                    <a:pt x="84" y="100"/>
                  </a:lnTo>
                  <a:lnTo>
                    <a:pt x="82" y="102"/>
                  </a:lnTo>
                  <a:lnTo>
                    <a:pt x="79" y="104"/>
                  </a:lnTo>
                  <a:lnTo>
                    <a:pt x="77" y="104"/>
                  </a:lnTo>
                  <a:lnTo>
                    <a:pt x="78" y="97"/>
                  </a:lnTo>
                  <a:lnTo>
                    <a:pt x="80" y="88"/>
                  </a:lnTo>
                  <a:lnTo>
                    <a:pt x="80" y="80"/>
                  </a:lnTo>
                  <a:lnTo>
                    <a:pt x="80" y="71"/>
                  </a:lnTo>
                  <a:lnTo>
                    <a:pt x="78" y="62"/>
                  </a:lnTo>
                  <a:lnTo>
                    <a:pt x="76" y="53"/>
                  </a:lnTo>
                  <a:lnTo>
                    <a:pt x="73" y="45"/>
                  </a:lnTo>
                  <a:lnTo>
                    <a:pt x="69" y="38"/>
                  </a:lnTo>
                  <a:lnTo>
                    <a:pt x="63" y="31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06" name="Freeform 9"/>
            <p:cNvSpPr>
              <a:spLocks/>
            </p:cNvSpPr>
            <p:nvPr/>
          </p:nvSpPr>
          <p:spPr bwMode="auto">
            <a:xfrm>
              <a:off x="6229" y="3032"/>
              <a:ext cx="126" cy="122"/>
            </a:xfrm>
            <a:custGeom>
              <a:avLst/>
              <a:gdLst>
                <a:gd name="T0" fmla="*/ 56 w 126"/>
                <a:gd name="T1" fmla="*/ 1 h 122"/>
                <a:gd name="T2" fmla="*/ 67 w 126"/>
                <a:gd name="T3" fmla="*/ 2 h 122"/>
                <a:gd name="T4" fmla="*/ 77 w 126"/>
                <a:gd name="T5" fmla="*/ 5 h 122"/>
                <a:gd name="T6" fmla="*/ 87 w 126"/>
                <a:gd name="T7" fmla="*/ 8 h 122"/>
                <a:gd name="T8" fmla="*/ 95 w 126"/>
                <a:gd name="T9" fmla="*/ 11 h 122"/>
                <a:gd name="T10" fmla="*/ 102 w 126"/>
                <a:gd name="T11" fmla="*/ 16 h 122"/>
                <a:gd name="T12" fmla="*/ 108 w 126"/>
                <a:gd name="T13" fmla="*/ 21 h 122"/>
                <a:gd name="T14" fmla="*/ 113 w 126"/>
                <a:gd name="T15" fmla="*/ 26 h 122"/>
                <a:gd name="T16" fmla="*/ 117 w 126"/>
                <a:gd name="T17" fmla="*/ 32 h 122"/>
                <a:gd name="T18" fmla="*/ 120 w 126"/>
                <a:gd name="T19" fmla="*/ 39 h 122"/>
                <a:gd name="T20" fmla="*/ 123 w 126"/>
                <a:gd name="T21" fmla="*/ 46 h 122"/>
                <a:gd name="T22" fmla="*/ 124 w 126"/>
                <a:gd name="T23" fmla="*/ 54 h 122"/>
                <a:gd name="T24" fmla="*/ 125 w 126"/>
                <a:gd name="T25" fmla="*/ 62 h 122"/>
                <a:gd name="T26" fmla="*/ 125 w 126"/>
                <a:gd name="T27" fmla="*/ 70 h 122"/>
                <a:gd name="T28" fmla="*/ 124 w 126"/>
                <a:gd name="T29" fmla="*/ 79 h 122"/>
                <a:gd name="T30" fmla="*/ 123 w 126"/>
                <a:gd name="T31" fmla="*/ 88 h 122"/>
                <a:gd name="T32" fmla="*/ 119 w 126"/>
                <a:gd name="T33" fmla="*/ 92 h 122"/>
                <a:gd name="T34" fmla="*/ 116 w 126"/>
                <a:gd name="T35" fmla="*/ 97 h 122"/>
                <a:gd name="T36" fmla="*/ 108 w 126"/>
                <a:gd name="T37" fmla="*/ 104 h 122"/>
                <a:gd name="T38" fmla="*/ 104 w 126"/>
                <a:gd name="T39" fmla="*/ 108 h 122"/>
                <a:gd name="T40" fmla="*/ 99 w 126"/>
                <a:gd name="T41" fmla="*/ 112 h 122"/>
                <a:gd name="T42" fmla="*/ 93 w 126"/>
                <a:gd name="T43" fmla="*/ 116 h 122"/>
                <a:gd name="T44" fmla="*/ 86 w 126"/>
                <a:gd name="T45" fmla="*/ 121 h 122"/>
                <a:gd name="T46" fmla="*/ 84 w 126"/>
                <a:gd name="T47" fmla="*/ 106 h 122"/>
                <a:gd name="T48" fmla="*/ 82 w 126"/>
                <a:gd name="T49" fmla="*/ 98 h 122"/>
                <a:gd name="T50" fmla="*/ 80 w 126"/>
                <a:gd name="T51" fmla="*/ 91 h 122"/>
                <a:gd name="T52" fmla="*/ 77 w 126"/>
                <a:gd name="T53" fmla="*/ 84 h 122"/>
                <a:gd name="T54" fmla="*/ 73 w 126"/>
                <a:gd name="T55" fmla="*/ 77 h 122"/>
                <a:gd name="T56" fmla="*/ 69 w 126"/>
                <a:gd name="T57" fmla="*/ 70 h 122"/>
                <a:gd name="T58" fmla="*/ 64 w 126"/>
                <a:gd name="T59" fmla="*/ 64 h 122"/>
                <a:gd name="T60" fmla="*/ 59 w 126"/>
                <a:gd name="T61" fmla="*/ 58 h 122"/>
                <a:gd name="T62" fmla="*/ 53 w 126"/>
                <a:gd name="T63" fmla="*/ 52 h 122"/>
                <a:gd name="T64" fmla="*/ 46 w 126"/>
                <a:gd name="T65" fmla="*/ 47 h 122"/>
                <a:gd name="T66" fmla="*/ 38 w 126"/>
                <a:gd name="T67" fmla="*/ 42 h 122"/>
                <a:gd name="T68" fmla="*/ 30 w 126"/>
                <a:gd name="T69" fmla="*/ 38 h 122"/>
                <a:gd name="T70" fmla="*/ 21 w 126"/>
                <a:gd name="T71" fmla="*/ 34 h 122"/>
                <a:gd name="T72" fmla="*/ 11 w 126"/>
                <a:gd name="T73" fmla="*/ 31 h 122"/>
                <a:gd name="T74" fmla="*/ 0 w 126"/>
                <a:gd name="T75" fmla="*/ 28 h 122"/>
                <a:gd name="T76" fmla="*/ 8 w 126"/>
                <a:gd name="T77" fmla="*/ 21 h 122"/>
                <a:gd name="T78" fmla="*/ 17 w 126"/>
                <a:gd name="T79" fmla="*/ 15 h 122"/>
                <a:gd name="T80" fmla="*/ 22 w 126"/>
                <a:gd name="T81" fmla="*/ 11 h 122"/>
                <a:gd name="T82" fmla="*/ 29 w 126"/>
                <a:gd name="T83" fmla="*/ 8 h 122"/>
                <a:gd name="T84" fmla="*/ 35 w 126"/>
                <a:gd name="T85" fmla="*/ 4 h 122"/>
                <a:gd name="T86" fmla="*/ 43 w 126"/>
                <a:gd name="T87" fmla="*/ 0 h 122"/>
                <a:gd name="T88" fmla="*/ 56 w 126"/>
                <a:gd name="T89" fmla="*/ 1 h 1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6"/>
                <a:gd name="T136" fmla="*/ 0 h 122"/>
                <a:gd name="T137" fmla="*/ 126 w 126"/>
                <a:gd name="T138" fmla="*/ 122 h 1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6" h="122">
                  <a:moveTo>
                    <a:pt x="56" y="1"/>
                  </a:moveTo>
                  <a:lnTo>
                    <a:pt x="67" y="2"/>
                  </a:lnTo>
                  <a:lnTo>
                    <a:pt x="77" y="5"/>
                  </a:lnTo>
                  <a:lnTo>
                    <a:pt x="87" y="8"/>
                  </a:lnTo>
                  <a:lnTo>
                    <a:pt x="95" y="11"/>
                  </a:lnTo>
                  <a:lnTo>
                    <a:pt x="102" y="16"/>
                  </a:lnTo>
                  <a:lnTo>
                    <a:pt x="108" y="21"/>
                  </a:lnTo>
                  <a:lnTo>
                    <a:pt x="113" y="26"/>
                  </a:lnTo>
                  <a:lnTo>
                    <a:pt x="117" y="32"/>
                  </a:lnTo>
                  <a:lnTo>
                    <a:pt x="120" y="39"/>
                  </a:lnTo>
                  <a:lnTo>
                    <a:pt x="123" y="46"/>
                  </a:lnTo>
                  <a:lnTo>
                    <a:pt x="124" y="54"/>
                  </a:lnTo>
                  <a:lnTo>
                    <a:pt x="125" y="62"/>
                  </a:lnTo>
                  <a:lnTo>
                    <a:pt x="125" y="70"/>
                  </a:lnTo>
                  <a:lnTo>
                    <a:pt x="124" y="79"/>
                  </a:lnTo>
                  <a:lnTo>
                    <a:pt x="123" y="88"/>
                  </a:lnTo>
                  <a:lnTo>
                    <a:pt x="119" y="92"/>
                  </a:lnTo>
                  <a:lnTo>
                    <a:pt x="116" y="97"/>
                  </a:lnTo>
                  <a:lnTo>
                    <a:pt x="108" y="104"/>
                  </a:lnTo>
                  <a:lnTo>
                    <a:pt x="104" y="108"/>
                  </a:lnTo>
                  <a:lnTo>
                    <a:pt x="99" y="112"/>
                  </a:lnTo>
                  <a:lnTo>
                    <a:pt x="93" y="116"/>
                  </a:lnTo>
                  <a:lnTo>
                    <a:pt x="86" y="121"/>
                  </a:lnTo>
                  <a:lnTo>
                    <a:pt x="84" y="106"/>
                  </a:lnTo>
                  <a:lnTo>
                    <a:pt x="82" y="98"/>
                  </a:lnTo>
                  <a:lnTo>
                    <a:pt x="80" y="91"/>
                  </a:lnTo>
                  <a:lnTo>
                    <a:pt x="77" y="84"/>
                  </a:lnTo>
                  <a:lnTo>
                    <a:pt x="73" y="77"/>
                  </a:lnTo>
                  <a:lnTo>
                    <a:pt x="69" y="70"/>
                  </a:lnTo>
                  <a:lnTo>
                    <a:pt x="64" y="64"/>
                  </a:lnTo>
                  <a:lnTo>
                    <a:pt x="59" y="58"/>
                  </a:lnTo>
                  <a:lnTo>
                    <a:pt x="53" y="52"/>
                  </a:lnTo>
                  <a:lnTo>
                    <a:pt x="46" y="47"/>
                  </a:lnTo>
                  <a:lnTo>
                    <a:pt x="38" y="42"/>
                  </a:lnTo>
                  <a:lnTo>
                    <a:pt x="30" y="38"/>
                  </a:lnTo>
                  <a:lnTo>
                    <a:pt x="21" y="34"/>
                  </a:lnTo>
                  <a:lnTo>
                    <a:pt x="11" y="31"/>
                  </a:lnTo>
                  <a:lnTo>
                    <a:pt x="0" y="28"/>
                  </a:lnTo>
                  <a:lnTo>
                    <a:pt x="8" y="21"/>
                  </a:lnTo>
                  <a:lnTo>
                    <a:pt x="17" y="15"/>
                  </a:lnTo>
                  <a:lnTo>
                    <a:pt x="22" y="11"/>
                  </a:lnTo>
                  <a:lnTo>
                    <a:pt x="29" y="8"/>
                  </a:lnTo>
                  <a:lnTo>
                    <a:pt x="35" y="4"/>
                  </a:lnTo>
                  <a:lnTo>
                    <a:pt x="43" y="0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FF9900"/>
            </a:solidFill>
            <a:ln w="0" cap="flat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07" name="Freeform 10"/>
            <p:cNvSpPr>
              <a:spLocks/>
            </p:cNvSpPr>
            <p:nvPr/>
          </p:nvSpPr>
          <p:spPr bwMode="auto">
            <a:xfrm>
              <a:off x="5694" y="3076"/>
              <a:ext cx="612" cy="473"/>
            </a:xfrm>
            <a:custGeom>
              <a:avLst/>
              <a:gdLst>
                <a:gd name="T0" fmla="*/ 596 w 612"/>
                <a:gd name="T1" fmla="*/ 46 h 473"/>
                <a:gd name="T2" fmla="*/ 564 w 612"/>
                <a:gd name="T3" fmla="*/ 71 h 473"/>
                <a:gd name="T4" fmla="*/ 531 w 612"/>
                <a:gd name="T5" fmla="*/ 96 h 473"/>
                <a:gd name="T6" fmla="*/ 477 w 612"/>
                <a:gd name="T7" fmla="*/ 137 h 473"/>
                <a:gd name="T8" fmla="*/ 402 w 612"/>
                <a:gd name="T9" fmla="*/ 193 h 473"/>
                <a:gd name="T10" fmla="*/ 323 w 612"/>
                <a:gd name="T11" fmla="*/ 251 h 473"/>
                <a:gd name="T12" fmla="*/ 204 w 612"/>
                <a:gd name="T13" fmla="*/ 337 h 473"/>
                <a:gd name="T14" fmla="*/ 128 w 612"/>
                <a:gd name="T15" fmla="*/ 393 h 473"/>
                <a:gd name="T16" fmla="*/ 73 w 612"/>
                <a:gd name="T17" fmla="*/ 433 h 473"/>
                <a:gd name="T18" fmla="*/ 39 w 612"/>
                <a:gd name="T19" fmla="*/ 459 h 473"/>
                <a:gd name="T20" fmla="*/ 21 w 612"/>
                <a:gd name="T21" fmla="*/ 472 h 473"/>
                <a:gd name="T22" fmla="*/ 17 w 612"/>
                <a:gd name="T23" fmla="*/ 471 h 473"/>
                <a:gd name="T24" fmla="*/ 10 w 612"/>
                <a:gd name="T25" fmla="*/ 468 h 473"/>
                <a:gd name="T26" fmla="*/ 4 w 612"/>
                <a:gd name="T27" fmla="*/ 460 h 473"/>
                <a:gd name="T28" fmla="*/ 1 w 612"/>
                <a:gd name="T29" fmla="*/ 454 h 473"/>
                <a:gd name="T30" fmla="*/ 0 w 612"/>
                <a:gd name="T31" fmla="*/ 446 h 473"/>
                <a:gd name="T32" fmla="*/ 1 w 612"/>
                <a:gd name="T33" fmla="*/ 438 h 473"/>
                <a:gd name="T34" fmla="*/ 17 w 612"/>
                <a:gd name="T35" fmla="*/ 422 h 473"/>
                <a:gd name="T36" fmla="*/ 48 w 612"/>
                <a:gd name="T37" fmla="*/ 398 h 473"/>
                <a:gd name="T38" fmla="*/ 81 w 612"/>
                <a:gd name="T39" fmla="*/ 372 h 473"/>
                <a:gd name="T40" fmla="*/ 116 w 612"/>
                <a:gd name="T41" fmla="*/ 345 h 473"/>
                <a:gd name="T42" fmla="*/ 171 w 612"/>
                <a:gd name="T43" fmla="*/ 303 h 473"/>
                <a:gd name="T44" fmla="*/ 248 w 612"/>
                <a:gd name="T45" fmla="*/ 244 h 473"/>
                <a:gd name="T46" fmla="*/ 326 w 612"/>
                <a:gd name="T47" fmla="*/ 184 h 473"/>
                <a:gd name="T48" fmla="*/ 404 w 612"/>
                <a:gd name="T49" fmla="*/ 125 h 473"/>
                <a:gd name="T50" fmla="*/ 460 w 612"/>
                <a:gd name="T51" fmla="*/ 84 h 473"/>
                <a:gd name="T52" fmla="*/ 496 w 612"/>
                <a:gd name="T53" fmla="*/ 58 h 473"/>
                <a:gd name="T54" fmla="*/ 530 w 612"/>
                <a:gd name="T55" fmla="*/ 33 h 473"/>
                <a:gd name="T56" fmla="*/ 562 w 612"/>
                <a:gd name="T57" fmla="*/ 10 h 473"/>
                <a:gd name="T58" fmla="*/ 583 w 612"/>
                <a:gd name="T59" fmla="*/ 2 h 473"/>
                <a:gd name="T60" fmla="*/ 593 w 612"/>
                <a:gd name="T61" fmla="*/ 8 h 473"/>
                <a:gd name="T62" fmla="*/ 602 w 612"/>
                <a:gd name="T63" fmla="*/ 16 h 473"/>
                <a:gd name="T64" fmla="*/ 607 w 612"/>
                <a:gd name="T65" fmla="*/ 24 h 473"/>
                <a:gd name="T66" fmla="*/ 611 w 612"/>
                <a:gd name="T67" fmla="*/ 33 h 4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12"/>
                <a:gd name="T103" fmla="*/ 0 h 473"/>
                <a:gd name="T104" fmla="*/ 612 w 612"/>
                <a:gd name="T105" fmla="*/ 473 h 47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12" h="473">
                  <a:moveTo>
                    <a:pt x="611" y="33"/>
                  </a:moveTo>
                  <a:lnTo>
                    <a:pt x="596" y="46"/>
                  </a:lnTo>
                  <a:lnTo>
                    <a:pt x="581" y="58"/>
                  </a:lnTo>
                  <a:lnTo>
                    <a:pt x="564" y="71"/>
                  </a:lnTo>
                  <a:lnTo>
                    <a:pt x="548" y="83"/>
                  </a:lnTo>
                  <a:lnTo>
                    <a:pt x="531" y="96"/>
                  </a:lnTo>
                  <a:lnTo>
                    <a:pt x="514" y="110"/>
                  </a:lnTo>
                  <a:lnTo>
                    <a:pt x="477" y="137"/>
                  </a:lnTo>
                  <a:lnTo>
                    <a:pt x="440" y="165"/>
                  </a:lnTo>
                  <a:lnTo>
                    <a:pt x="402" y="193"/>
                  </a:lnTo>
                  <a:lnTo>
                    <a:pt x="362" y="222"/>
                  </a:lnTo>
                  <a:lnTo>
                    <a:pt x="323" y="251"/>
                  </a:lnTo>
                  <a:lnTo>
                    <a:pt x="243" y="308"/>
                  </a:lnTo>
                  <a:lnTo>
                    <a:pt x="204" y="337"/>
                  </a:lnTo>
                  <a:lnTo>
                    <a:pt x="165" y="365"/>
                  </a:lnTo>
                  <a:lnTo>
                    <a:pt x="128" y="393"/>
                  </a:lnTo>
                  <a:lnTo>
                    <a:pt x="91" y="420"/>
                  </a:lnTo>
                  <a:lnTo>
                    <a:pt x="73" y="433"/>
                  </a:lnTo>
                  <a:lnTo>
                    <a:pt x="56" y="446"/>
                  </a:lnTo>
                  <a:lnTo>
                    <a:pt x="39" y="459"/>
                  </a:lnTo>
                  <a:lnTo>
                    <a:pt x="23" y="471"/>
                  </a:lnTo>
                  <a:lnTo>
                    <a:pt x="21" y="472"/>
                  </a:lnTo>
                  <a:lnTo>
                    <a:pt x="19" y="472"/>
                  </a:lnTo>
                  <a:lnTo>
                    <a:pt x="17" y="471"/>
                  </a:lnTo>
                  <a:lnTo>
                    <a:pt x="15" y="471"/>
                  </a:lnTo>
                  <a:lnTo>
                    <a:pt x="10" y="468"/>
                  </a:lnTo>
                  <a:lnTo>
                    <a:pt x="6" y="463"/>
                  </a:lnTo>
                  <a:lnTo>
                    <a:pt x="4" y="460"/>
                  </a:lnTo>
                  <a:lnTo>
                    <a:pt x="2" y="457"/>
                  </a:lnTo>
                  <a:lnTo>
                    <a:pt x="1" y="454"/>
                  </a:lnTo>
                  <a:lnTo>
                    <a:pt x="0" y="450"/>
                  </a:lnTo>
                  <a:lnTo>
                    <a:pt x="0" y="446"/>
                  </a:lnTo>
                  <a:lnTo>
                    <a:pt x="0" y="442"/>
                  </a:lnTo>
                  <a:lnTo>
                    <a:pt x="1" y="438"/>
                  </a:lnTo>
                  <a:lnTo>
                    <a:pt x="2" y="433"/>
                  </a:lnTo>
                  <a:lnTo>
                    <a:pt x="17" y="422"/>
                  </a:lnTo>
                  <a:lnTo>
                    <a:pt x="32" y="410"/>
                  </a:lnTo>
                  <a:lnTo>
                    <a:pt x="48" y="398"/>
                  </a:lnTo>
                  <a:lnTo>
                    <a:pt x="64" y="385"/>
                  </a:lnTo>
                  <a:lnTo>
                    <a:pt x="81" y="372"/>
                  </a:lnTo>
                  <a:lnTo>
                    <a:pt x="98" y="359"/>
                  </a:lnTo>
                  <a:lnTo>
                    <a:pt x="116" y="345"/>
                  </a:lnTo>
                  <a:lnTo>
                    <a:pt x="134" y="331"/>
                  </a:lnTo>
                  <a:lnTo>
                    <a:pt x="171" y="303"/>
                  </a:lnTo>
                  <a:lnTo>
                    <a:pt x="209" y="273"/>
                  </a:lnTo>
                  <a:lnTo>
                    <a:pt x="248" y="244"/>
                  </a:lnTo>
                  <a:lnTo>
                    <a:pt x="287" y="214"/>
                  </a:lnTo>
                  <a:lnTo>
                    <a:pt x="326" y="184"/>
                  </a:lnTo>
                  <a:lnTo>
                    <a:pt x="365" y="154"/>
                  </a:lnTo>
                  <a:lnTo>
                    <a:pt x="404" y="125"/>
                  </a:lnTo>
                  <a:lnTo>
                    <a:pt x="441" y="97"/>
                  </a:lnTo>
                  <a:lnTo>
                    <a:pt x="460" y="84"/>
                  </a:lnTo>
                  <a:lnTo>
                    <a:pt x="478" y="71"/>
                  </a:lnTo>
                  <a:lnTo>
                    <a:pt x="496" y="58"/>
                  </a:lnTo>
                  <a:lnTo>
                    <a:pt x="513" y="45"/>
                  </a:lnTo>
                  <a:lnTo>
                    <a:pt x="530" y="33"/>
                  </a:lnTo>
                  <a:lnTo>
                    <a:pt x="547" y="21"/>
                  </a:lnTo>
                  <a:lnTo>
                    <a:pt x="562" y="10"/>
                  </a:lnTo>
                  <a:lnTo>
                    <a:pt x="578" y="0"/>
                  </a:lnTo>
                  <a:lnTo>
                    <a:pt x="583" y="2"/>
                  </a:lnTo>
                  <a:lnTo>
                    <a:pt x="587" y="4"/>
                  </a:lnTo>
                  <a:lnTo>
                    <a:pt x="593" y="8"/>
                  </a:lnTo>
                  <a:lnTo>
                    <a:pt x="598" y="12"/>
                  </a:lnTo>
                  <a:lnTo>
                    <a:pt x="602" y="16"/>
                  </a:lnTo>
                  <a:lnTo>
                    <a:pt x="604" y="20"/>
                  </a:lnTo>
                  <a:lnTo>
                    <a:pt x="607" y="24"/>
                  </a:lnTo>
                  <a:lnTo>
                    <a:pt x="609" y="29"/>
                  </a:lnTo>
                  <a:lnTo>
                    <a:pt x="611" y="33"/>
                  </a:lnTo>
                  <a:close/>
                </a:path>
              </a:pathLst>
            </a:custGeom>
            <a:solidFill>
              <a:srgbClr val="FFFF00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08" name="Freeform 11"/>
            <p:cNvSpPr>
              <a:spLocks/>
            </p:cNvSpPr>
            <p:nvPr/>
          </p:nvSpPr>
          <p:spPr bwMode="auto">
            <a:xfrm>
              <a:off x="5649" y="3061"/>
              <a:ext cx="614" cy="454"/>
            </a:xfrm>
            <a:custGeom>
              <a:avLst/>
              <a:gdLst>
                <a:gd name="T0" fmla="*/ 596 w 614"/>
                <a:gd name="T1" fmla="*/ 36 h 454"/>
                <a:gd name="T2" fmla="*/ 548 w 614"/>
                <a:gd name="T3" fmla="*/ 73 h 454"/>
                <a:gd name="T4" fmla="*/ 481 w 614"/>
                <a:gd name="T5" fmla="*/ 125 h 454"/>
                <a:gd name="T6" fmla="*/ 409 w 614"/>
                <a:gd name="T7" fmla="*/ 179 h 454"/>
                <a:gd name="T8" fmla="*/ 335 w 614"/>
                <a:gd name="T9" fmla="*/ 235 h 454"/>
                <a:gd name="T10" fmla="*/ 223 w 614"/>
                <a:gd name="T11" fmla="*/ 318 h 454"/>
                <a:gd name="T12" fmla="*/ 150 w 614"/>
                <a:gd name="T13" fmla="*/ 372 h 454"/>
                <a:gd name="T14" fmla="*/ 80 w 614"/>
                <a:gd name="T15" fmla="*/ 424 h 454"/>
                <a:gd name="T16" fmla="*/ 38 w 614"/>
                <a:gd name="T17" fmla="*/ 451 h 454"/>
                <a:gd name="T18" fmla="*/ 19 w 614"/>
                <a:gd name="T19" fmla="*/ 453 h 454"/>
                <a:gd name="T20" fmla="*/ 11 w 614"/>
                <a:gd name="T21" fmla="*/ 451 h 454"/>
                <a:gd name="T22" fmla="*/ 5 w 614"/>
                <a:gd name="T23" fmla="*/ 448 h 454"/>
                <a:gd name="T24" fmla="*/ 1 w 614"/>
                <a:gd name="T25" fmla="*/ 444 h 454"/>
                <a:gd name="T26" fmla="*/ 0 w 614"/>
                <a:gd name="T27" fmla="*/ 437 h 454"/>
                <a:gd name="T28" fmla="*/ 3 w 614"/>
                <a:gd name="T29" fmla="*/ 429 h 454"/>
                <a:gd name="T30" fmla="*/ 33 w 614"/>
                <a:gd name="T31" fmla="*/ 406 h 454"/>
                <a:gd name="T32" fmla="*/ 65 w 614"/>
                <a:gd name="T33" fmla="*/ 381 h 454"/>
                <a:gd name="T34" fmla="*/ 98 w 614"/>
                <a:gd name="T35" fmla="*/ 355 h 454"/>
                <a:gd name="T36" fmla="*/ 134 w 614"/>
                <a:gd name="T37" fmla="*/ 328 h 454"/>
                <a:gd name="T38" fmla="*/ 208 w 614"/>
                <a:gd name="T39" fmla="*/ 271 h 454"/>
                <a:gd name="T40" fmla="*/ 284 w 614"/>
                <a:gd name="T41" fmla="*/ 212 h 454"/>
                <a:gd name="T42" fmla="*/ 361 w 614"/>
                <a:gd name="T43" fmla="*/ 153 h 454"/>
                <a:gd name="T44" fmla="*/ 436 w 614"/>
                <a:gd name="T45" fmla="*/ 97 h 454"/>
                <a:gd name="T46" fmla="*/ 472 w 614"/>
                <a:gd name="T47" fmla="*/ 71 h 454"/>
                <a:gd name="T48" fmla="*/ 507 w 614"/>
                <a:gd name="T49" fmla="*/ 45 h 454"/>
                <a:gd name="T50" fmla="*/ 540 w 614"/>
                <a:gd name="T51" fmla="*/ 22 h 454"/>
                <a:gd name="T52" fmla="*/ 572 w 614"/>
                <a:gd name="T53" fmla="*/ 0 h 454"/>
                <a:gd name="T54" fmla="*/ 586 w 614"/>
                <a:gd name="T55" fmla="*/ 3 h 454"/>
                <a:gd name="T56" fmla="*/ 596 w 614"/>
                <a:gd name="T57" fmla="*/ 6 h 454"/>
                <a:gd name="T58" fmla="*/ 604 w 614"/>
                <a:gd name="T59" fmla="*/ 9 h 454"/>
                <a:gd name="T60" fmla="*/ 609 w 614"/>
                <a:gd name="T61" fmla="*/ 11 h 454"/>
                <a:gd name="T62" fmla="*/ 612 w 614"/>
                <a:gd name="T63" fmla="*/ 13 h 454"/>
                <a:gd name="T64" fmla="*/ 612 w 614"/>
                <a:gd name="T65" fmla="*/ 19 h 4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4"/>
                <a:gd name="T100" fmla="*/ 0 h 454"/>
                <a:gd name="T101" fmla="*/ 614 w 614"/>
                <a:gd name="T102" fmla="*/ 454 h 45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4" h="454">
                  <a:moveTo>
                    <a:pt x="610" y="24"/>
                  </a:moveTo>
                  <a:lnTo>
                    <a:pt x="596" y="36"/>
                  </a:lnTo>
                  <a:lnTo>
                    <a:pt x="580" y="48"/>
                  </a:lnTo>
                  <a:lnTo>
                    <a:pt x="548" y="73"/>
                  </a:lnTo>
                  <a:lnTo>
                    <a:pt x="515" y="99"/>
                  </a:lnTo>
                  <a:lnTo>
                    <a:pt x="481" y="125"/>
                  </a:lnTo>
                  <a:lnTo>
                    <a:pt x="445" y="152"/>
                  </a:lnTo>
                  <a:lnTo>
                    <a:pt x="409" y="179"/>
                  </a:lnTo>
                  <a:lnTo>
                    <a:pt x="372" y="207"/>
                  </a:lnTo>
                  <a:lnTo>
                    <a:pt x="335" y="235"/>
                  </a:lnTo>
                  <a:lnTo>
                    <a:pt x="260" y="290"/>
                  </a:lnTo>
                  <a:lnTo>
                    <a:pt x="223" y="318"/>
                  </a:lnTo>
                  <a:lnTo>
                    <a:pt x="186" y="345"/>
                  </a:lnTo>
                  <a:lnTo>
                    <a:pt x="150" y="372"/>
                  </a:lnTo>
                  <a:lnTo>
                    <a:pt x="114" y="398"/>
                  </a:lnTo>
                  <a:lnTo>
                    <a:pt x="80" y="424"/>
                  </a:lnTo>
                  <a:lnTo>
                    <a:pt x="47" y="449"/>
                  </a:lnTo>
                  <a:lnTo>
                    <a:pt x="38" y="451"/>
                  </a:lnTo>
                  <a:lnTo>
                    <a:pt x="28" y="453"/>
                  </a:lnTo>
                  <a:lnTo>
                    <a:pt x="19" y="453"/>
                  </a:lnTo>
                  <a:lnTo>
                    <a:pt x="15" y="452"/>
                  </a:lnTo>
                  <a:lnTo>
                    <a:pt x="11" y="451"/>
                  </a:lnTo>
                  <a:lnTo>
                    <a:pt x="8" y="450"/>
                  </a:lnTo>
                  <a:lnTo>
                    <a:pt x="5" y="448"/>
                  </a:lnTo>
                  <a:lnTo>
                    <a:pt x="3" y="446"/>
                  </a:lnTo>
                  <a:lnTo>
                    <a:pt x="1" y="444"/>
                  </a:lnTo>
                  <a:lnTo>
                    <a:pt x="0" y="441"/>
                  </a:lnTo>
                  <a:lnTo>
                    <a:pt x="0" y="437"/>
                  </a:lnTo>
                  <a:lnTo>
                    <a:pt x="1" y="433"/>
                  </a:lnTo>
                  <a:lnTo>
                    <a:pt x="3" y="429"/>
                  </a:lnTo>
                  <a:lnTo>
                    <a:pt x="17" y="417"/>
                  </a:lnTo>
                  <a:lnTo>
                    <a:pt x="33" y="406"/>
                  </a:lnTo>
                  <a:lnTo>
                    <a:pt x="48" y="394"/>
                  </a:lnTo>
                  <a:lnTo>
                    <a:pt x="65" y="381"/>
                  </a:lnTo>
                  <a:lnTo>
                    <a:pt x="81" y="368"/>
                  </a:lnTo>
                  <a:lnTo>
                    <a:pt x="98" y="355"/>
                  </a:lnTo>
                  <a:lnTo>
                    <a:pt x="116" y="342"/>
                  </a:lnTo>
                  <a:lnTo>
                    <a:pt x="134" y="328"/>
                  </a:lnTo>
                  <a:lnTo>
                    <a:pt x="170" y="300"/>
                  </a:lnTo>
                  <a:lnTo>
                    <a:pt x="208" y="271"/>
                  </a:lnTo>
                  <a:lnTo>
                    <a:pt x="246" y="241"/>
                  </a:lnTo>
                  <a:lnTo>
                    <a:pt x="284" y="212"/>
                  </a:lnTo>
                  <a:lnTo>
                    <a:pt x="323" y="182"/>
                  </a:lnTo>
                  <a:lnTo>
                    <a:pt x="361" y="153"/>
                  </a:lnTo>
                  <a:lnTo>
                    <a:pt x="399" y="125"/>
                  </a:lnTo>
                  <a:lnTo>
                    <a:pt x="436" y="97"/>
                  </a:lnTo>
                  <a:lnTo>
                    <a:pt x="454" y="84"/>
                  </a:lnTo>
                  <a:lnTo>
                    <a:pt x="472" y="71"/>
                  </a:lnTo>
                  <a:lnTo>
                    <a:pt x="490" y="58"/>
                  </a:lnTo>
                  <a:lnTo>
                    <a:pt x="507" y="45"/>
                  </a:lnTo>
                  <a:lnTo>
                    <a:pt x="524" y="33"/>
                  </a:lnTo>
                  <a:lnTo>
                    <a:pt x="540" y="22"/>
                  </a:lnTo>
                  <a:lnTo>
                    <a:pt x="556" y="11"/>
                  </a:lnTo>
                  <a:lnTo>
                    <a:pt x="572" y="0"/>
                  </a:lnTo>
                  <a:lnTo>
                    <a:pt x="579" y="2"/>
                  </a:lnTo>
                  <a:lnTo>
                    <a:pt x="586" y="3"/>
                  </a:lnTo>
                  <a:lnTo>
                    <a:pt x="591" y="5"/>
                  </a:lnTo>
                  <a:lnTo>
                    <a:pt x="596" y="6"/>
                  </a:lnTo>
                  <a:lnTo>
                    <a:pt x="601" y="7"/>
                  </a:lnTo>
                  <a:lnTo>
                    <a:pt x="604" y="9"/>
                  </a:lnTo>
                  <a:lnTo>
                    <a:pt x="607" y="10"/>
                  </a:lnTo>
                  <a:lnTo>
                    <a:pt x="609" y="11"/>
                  </a:lnTo>
                  <a:lnTo>
                    <a:pt x="611" y="12"/>
                  </a:lnTo>
                  <a:lnTo>
                    <a:pt x="612" y="13"/>
                  </a:lnTo>
                  <a:lnTo>
                    <a:pt x="613" y="16"/>
                  </a:lnTo>
                  <a:lnTo>
                    <a:pt x="612" y="19"/>
                  </a:lnTo>
                  <a:lnTo>
                    <a:pt x="610" y="24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09" name="Freeform 12"/>
            <p:cNvSpPr>
              <a:spLocks/>
            </p:cNvSpPr>
            <p:nvPr/>
          </p:nvSpPr>
          <p:spPr bwMode="auto">
            <a:xfrm>
              <a:off x="5710" y="3109"/>
              <a:ext cx="604" cy="488"/>
            </a:xfrm>
            <a:custGeom>
              <a:avLst/>
              <a:gdLst>
                <a:gd name="T0" fmla="*/ 586 w 604"/>
                <a:gd name="T1" fmla="*/ 56 h 488"/>
                <a:gd name="T2" fmla="*/ 554 w 604"/>
                <a:gd name="T3" fmla="*/ 81 h 488"/>
                <a:gd name="T4" fmla="*/ 521 w 604"/>
                <a:gd name="T5" fmla="*/ 108 h 488"/>
                <a:gd name="T6" fmla="*/ 469 w 604"/>
                <a:gd name="T7" fmla="*/ 149 h 488"/>
                <a:gd name="T8" fmla="*/ 394 w 604"/>
                <a:gd name="T9" fmla="*/ 206 h 488"/>
                <a:gd name="T10" fmla="*/ 318 w 604"/>
                <a:gd name="T11" fmla="*/ 264 h 488"/>
                <a:gd name="T12" fmla="*/ 202 w 604"/>
                <a:gd name="T13" fmla="*/ 352 h 488"/>
                <a:gd name="T14" fmla="*/ 127 w 604"/>
                <a:gd name="T15" fmla="*/ 409 h 488"/>
                <a:gd name="T16" fmla="*/ 73 w 604"/>
                <a:gd name="T17" fmla="*/ 449 h 488"/>
                <a:gd name="T18" fmla="*/ 39 w 604"/>
                <a:gd name="T19" fmla="*/ 475 h 488"/>
                <a:gd name="T20" fmla="*/ 16 w 604"/>
                <a:gd name="T21" fmla="*/ 485 h 488"/>
                <a:gd name="T22" fmla="*/ 6 w 604"/>
                <a:gd name="T23" fmla="*/ 476 h 488"/>
                <a:gd name="T24" fmla="*/ 2 w 604"/>
                <a:gd name="T25" fmla="*/ 466 h 488"/>
                <a:gd name="T26" fmla="*/ 0 w 604"/>
                <a:gd name="T27" fmla="*/ 458 h 488"/>
                <a:gd name="T28" fmla="*/ 1 w 604"/>
                <a:gd name="T29" fmla="*/ 450 h 488"/>
                <a:gd name="T30" fmla="*/ 3 w 604"/>
                <a:gd name="T31" fmla="*/ 441 h 488"/>
                <a:gd name="T32" fmla="*/ 20 w 604"/>
                <a:gd name="T33" fmla="*/ 425 h 488"/>
                <a:gd name="T34" fmla="*/ 52 w 604"/>
                <a:gd name="T35" fmla="*/ 401 h 488"/>
                <a:gd name="T36" fmla="*/ 87 w 604"/>
                <a:gd name="T37" fmla="*/ 375 h 488"/>
                <a:gd name="T38" fmla="*/ 125 w 604"/>
                <a:gd name="T39" fmla="*/ 348 h 488"/>
                <a:gd name="T40" fmla="*/ 164 w 604"/>
                <a:gd name="T41" fmla="*/ 319 h 488"/>
                <a:gd name="T42" fmla="*/ 225 w 604"/>
                <a:gd name="T43" fmla="*/ 275 h 488"/>
                <a:gd name="T44" fmla="*/ 309 w 604"/>
                <a:gd name="T45" fmla="*/ 215 h 488"/>
                <a:gd name="T46" fmla="*/ 392 w 604"/>
                <a:gd name="T47" fmla="*/ 155 h 488"/>
                <a:gd name="T48" fmla="*/ 451 w 604"/>
                <a:gd name="T49" fmla="*/ 112 h 488"/>
                <a:gd name="T50" fmla="*/ 489 w 604"/>
                <a:gd name="T51" fmla="*/ 84 h 488"/>
                <a:gd name="T52" fmla="*/ 524 w 604"/>
                <a:gd name="T53" fmla="*/ 58 h 488"/>
                <a:gd name="T54" fmla="*/ 556 w 604"/>
                <a:gd name="T55" fmla="*/ 34 h 488"/>
                <a:gd name="T56" fmla="*/ 585 w 604"/>
                <a:gd name="T57" fmla="*/ 11 h 488"/>
                <a:gd name="T58" fmla="*/ 600 w 604"/>
                <a:gd name="T59" fmla="*/ 9 h 488"/>
                <a:gd name="T60" fmla="*/ 602 w 604"/>
                <a:gd name="T61" fmla="*/ 22 h 488"/>
                <a:gd name="T62" fmla="*/ 603 w 604"/>
                <a:gd name="T63" fmla="*/ 31 h 488"/>
                <a:gd name="T64" fmla="*/ 602 w 604"/>
                <a:gd name="T65" fmla="*/ 40 h 4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4"/>
                <a:gd name="T100" fmla="*/ 0 h 488"/>
                <a:gd name="T101" fmla="*/ 604 w 604"/>
                <a:gd name="T102" fmla="*/ 488 h 4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4" h="488">
                  <a:moveTo>
                    <a:pt x="601" y="44"/>
                  </a:moveTo>
                  <a:lnTo>
                    <a:pt x="586" y="56"/>
                  </a:lnTo>
                  <a:lnTo>
                    <a:pt x="570" y="69"/>
                  </a:lnTo>
                  <a:lnTo>
                    <a:pt x="554" y="81"/>
                  </a:lnTo>
                  <a:lnTo>
                    <a:pt x="538" y="95"/>
                  </a:lnTo>
                  <a:lnTo>
                    <a:pt x="521" y="108"/>
                  </a:lnTo>
                  <a:lnTo>
                    <a:pt x="504" y="121"/>
                  </a:lnTo>
                  <a:lnTo>
                    <a:pt x="469" y="149"/>
                  </a:lnTo>
                  <a:lnTo>
                    <a:pt x="432" y="177"/>
                  </a:lnTo>
                  <a:lnTo>
                    <a:pt x="394" y="206"/>
                  </a:lnTo>
                  <a:lnTo>
                    <a:pt x="356" y="235"/>
                  </a:lnTo>
                  <a:lnTo>
                    <a:pt x="318" y="264"/>
                  </a:lnTo>
                  <a:lnTo>
                    <a:pt x="240" y="323"/>
                  </a:lnTo>
                  <a:lnTo>
                    <a:pt x="202" y="352"/>
                  </a:lnTo>
                  <a:lnTo>
                    <a:pt x="164" y="381"/>
                  </a:lnTo>
                  <a:lnTo>
                    <a:pt x="127" y="409"/>
                  </a:lnTo>
                  <a:lnTo>
                    <a:pt x="90" y="436"/>
                  </a:lnTo>
                  <a:lnTo>
                    <a:pt x="73" y="449"/>
                  </a:lnTo>
                  <a:lnTo>
                    <a:pt x="56" y="462"/>
                  </a:lnTo>
                  <a:lnTo>
                    <a:pt x="39" y="475"/>
                  </a:lnTo>
                  <a:lnTo>
                    <a:pt x="23" y="487"/>
                  </a:lnTo>
                  <a:lnTo>
                    <a:pt x="16" y="485"/>
                  </a:lnTo>
                  <a:lnTo>
                    <a:pt x="11" y="481"/>
                  </a:lnTo>
                  <a:lnTo>
                    <a:pt x="6" y="476"/>
                  </a:lnTo>
                  <a:lnTo>
                    <a:pt x="3" y="469"/>
                  </a:lnTo>
                  <a:lnTo>
                    <a:pt x="2" y="466"/>
                  </a:lnTo>
                  <a:lnTo>
                    <a:pt x="1" y="462"/>
                  </a:lnTo>
                  <a:lnTo>
                    <a:pt x="0" y="458"/>
                  </a:lnTo>
                  <a:lnTo>
                    <a:pt x="0" y="454"/>
                  </a:lnTo>
                  <a:lnTo>
                    <a:pt x="1" y="450"/>
                  </a:lnTo>
                  <a:lnTo>
                    <a:pt x="2" y="445"/>
                  </a:lnTo>
                  <a:lnTo>
                    <a:pt x="3" y="441"/>
                  </a:lnTo>
                  <a:lnTo>
                    <a:pt x="5" y="436"/>
                  </a:lnTo>
                  <a:lnTo>
                    <a:pt x="20" y="425"/>
                  </a:lnTo>
                  <a:lnTo>
                    <a:pt x="36" y="413"/>
                  </a:lnTo>
                  <a:lnTo>
                    <a:pt x="52" y="401"/>
                  </a:lnTo>
                  <a:lnTo>
                    <a:pt x="70" y="388"/>
                  </a:lnTo>
                  <a:lnTo>
                    <a:pt x="87" y="375"/>
                  </a:lnTo>
                  <a:lnTo>
                    <a:pt x="106" y="361"/>
                  </a:lnTo>
                  <a:lnTo>
                    <a:pt x="125" y="348"/>
                  </a:lnTo>
                  <a:lnTo>
                    <a:pt x="144" y="334"/>
                  </a:lnTo>
                  <a:lnTo>
                    <a:pt x="164" y="319"/>
                  </a:lnTo>
                  <a:lnTo>
                    <a:pt x="184" y="305"/>
                  </a:lnTo>
                  <a:lnTo>
                    <a:pt x="225" y="275"/>
                  </a:lnTo>
                  <a:lnTo>
                    <a:pt x="267" y="245"/>
                  </a:lnTo>
                  <a:lnTo>
                    <a:pt x="309" y="215"/>
                  </a:lnTo>
                  <a:lnTo>
                    <a:pt x="351" y="185"/>
                  </a:lnTo>
                  <a:lnTo>
                    <a:pt x="392" y="155"/>
                  </a:lnTo>
                  <a:lnTo>
                    <a:pt x="432" y="126"/>
                  </a:lnTo>
                  <a:lnTo>
                    <a:pt x="451" y="112"/>
                  </a:lnTo>
                  <a:lnTo>
                    <a:pt x="470" y="98"/>
                  </a:lnTo>
                  <a:lnTo>
                    <a:pt x="489" y="84"/>
                  </a:lnTo>
                  <a:lnTo>
                    <a:pt x="507" y="71"/>
                  </a:lnTo>
                  <a:lnTo>
                    <a:pt x="524" y="58"/>
                  </a:lnTo>
                  <a:lnTo>
                    <a:pt x="540" y="46"/>
                  </a:lnTo>
                  <a:lnTo>
                    <a:pt x="556" y="34"/>
                  </a:lnTo>
                  <a:lnTo>
                    <a:pt x="571" y="22"/>
                  </a:lnTo>
                  <a:lnTo>
                    <a:pt x="585" y="11"/>
                  </a:lnTo>
                  <a:lnTo>
                    <a:pt x="598" y="0"/>
                  </a:lnTo>
                  <a:lnTo>
                    <a:pt x="600" y="9"/>
                  </a:lnTo>
                  <a:lnTo>
                    <a:pt x="601" y="16"/>
                  </a:lnTo>
                  <a:lnTo>
                    <a:pt x="602" y="22"/>
                  </a:lnTo>
                  <a:lnTo>
                    <a:pt x="603" y="27"/>
                  </a:lnTo>
                  <a:lnTo>
                    <a:pt x="603" y="31"/>
                  </a:lnTo>
                  <a:lnTo>
                    <a:pt x="603" y="35"/>
                  </a:lnTo>
                  <a:lnTo>
                    <a:pt x="602" y="40"/>
                  </a:lnTo>
                  <a:lnTo>
                    <a:pt x="601" y="44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0" name="Freeform 13"/>
            <p:cNvSpPr>
              <a:spLocks/>
            </p:cNvSpPr>
            <p:nvPr/>
          </p:nvSpPr>
          <p:spPr bwMode="auto">
            <a:xfrm>
              <a:off x="5591" y="3493"/>
              <a:ext cx="147" cy="132"/>
            </a:xfrm>
            <a:custGeom>
              <a:avLst/>
              <a:gdLst>
                <a:gd name="T0" fmla="*/ 64 w 147"/>
                <a:gd name="T1" fmla="*/ 0 h 132"/>
                <a:gd name="T2" fmla="*/ 65 w 147"/>
                <a:gd name="T3" fmla="*/ 2 h 132"/>
                <a:gd name="T4" fmla="*/ 65 w 147"/>
                <a:gd name="T5" fmla="*/ 10 h 132"/>
                <a:gd name="T6" fmla="*/ 67 w 147"/>
                <a:gd name="T7" fmla="*/ 15 h 132"/>
                <a:gd name="T8" fmla="*/ 73 w 147"/>
                <a:gd name="T9" fmla="*/ 18 h 132"/>
                <a:gd name="T10" fmla="*/ 84 w 147"/>
                <a:gd name="T11" fmla="*/ 20 h 132"/>
                <a:gd name="T12" fmla="*/ 92 w 147"/>
                <a:gd name="T13" fmla="*/ 21 h 132"/>
                <a:gd name="T14" fmla="*/ 102 w 147"/>
                <a:gd name="T15" fmla="*/ 20 h 132"/>
                <a:gd name="T16" fmla="*/ 102 w 147"/>
                <a:gd name="T17" fmla="*/ 33 h 132"/>
                <a:gd name="T18" fmla="*/ 104 w 147"/>
                <a:gd name="T19" fmla="*/ 41 h 132"/>
                <a:gd name="T20" fmla="*/ 106 w 147"/>
                <a:gd name="T21" fmla="*/ 45 h 132"/>
                <a:gd name="T22" fmla="*/ 109 w 147"/>
                <a:gd name="T23" fmla="*/ 48 h 132"/>
                <a:gd name="T24" fmla="*/ 117 w 147"/>
                <a:gd name="T25" fmla="*/ 49 h 132"/>
                <a:gd name="T26" fmla="*/ 123 w 147"/>
                <a:gd name="T27" fmla="*/ 52 h 132"/>
                <a:gd name="T28" fmla="*/ 123 w 147"/>
                <a:gd name="T29" fmla="*/ 60 h 132"/>
                <a:gd name="T30" fmla="*/ 121 w 147"/>
                <a:gd name="T31" fmla="*/ 70 h 132"/>
                <a:gd name="T32" fmla="*/ 120 w 147"/>
                <a:gd name="T33" fmla="*/ 78 h 132"/>
                <a:gd name="T34" fmla="*/ 120 w 147"/>
                <a:gd name="T35" fmla="*/ 84 h 132"/>
                <a:gd name="T36" fmla="*/ 122 w 147"/>
                <a:gd name="T37" fmla="*/ 90 h 132"/>
                <a:gd name="T38" fmla="*/ 127 w 147"/>
                <a:gd name="T39" fmla="*/ 94 h 132"/>
                <a:gd name="T40" fmla="*/ 136 w 147"/>
                <a:gd name="T41" fmla="*/ 95 h 132"/>
                <a:gd name="T42" fmla="*/ 144 w 147"/>
                <a:gd name="T43" fmla="*/ 95 h 132"/>
                <a:gd name="T44" fmla="*/ 146 w 147"/>
                <a:gd name="T45" fmla="*/ 97 h 132"/>
                <a:gd name="T46" fmla="*/ 129 w 147"/>
                <a:gd name="T47" fmla="*/ 107 h 132"/>
                <a:gd name="T48" fmla="*/ 96 w 147"/>
                <a:gd name="T49" fmla="*/ 119 h 132"/>
                <a:gd name="T50" fmla="*/ 65 w 147"/>
                <a:gd name="T51" fmla="*/ 126 h 132"/>
                <a:gd name="T52" fmla="*/ 34 w 147"/>
                <a:gd name="T53" fmla="*/ 129 h 132"/>
                <a:gd name="T54" fmla="*/ 17 w 147"/>
                <a:gd name="T55" fmla="*/ 126 h 132"/>
                <a:gd name="T56" fmla="*/ 15 w 147"/>
                <a:gd name="T57" fmla="*/ 111 h 132"/>
                <a:gd name="T58" fmla="*/ 12 w 147"/>
                <a:gd name="T59" fmla="*/ 101 h 132"/>
                <a:gd name="T60" fmla="*/ 7 w 147"/>
                <a:gd name="T61" fmla="*/ 97 h 132"/>
                <a:gd name="T62" fmla="*/ 0 w 147"/>
                <a:gd name="T63" fmla="*/ 93 h 132"/>
                <a:gd name="T64" fmla="*/ 15 w 147"/>
                <a:gd name="T65" fmla="*/ 68 h 132"/>
                <a:gd name="T66" fmla="*/ 38 w 147"/>
                <a:gd name="T67" fmla="*/ 32 h 132"/>
                <a:gd name="T68" fmla="*/ 54 w 147"/>
                <a:gd name="T69" fmla="*/ 10 h 132"/>
                <a:gd name="T70" fmla="*/ 63 w 147"/>
                <a:gd name="T71" fmla="*/ 0 h 1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47"/>
                <a:gd name="T109" fmla="*/ 0 h 132"/>
                <a:gd name="T110" fmla="*/ 147 w 147"/>
                <a:gd name="T111" fmla="*/ 132 h 1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47" h="132">
                  <a:moveTo>
                    <a:pt x="63" y="0"/>
                  </a:moveTo>
                  <a:lnTo>
                    <a:pt x="64" y="0"/>
                  </a:lnTo>
                  <a:lnTo>
                    <a:pt x="65" y="1"/>
                  </a:lnTo>
                  <a:lnTo>
                    <a:pt x="65" y="2"/>
                  </a:lnTo>
                  <a:lnTo>
                    <a:pt x="65" y="6"/>
                  </a:lnTo>
                  <a:lnTo>
                    <a:pt x="65" y="10"/>
                  </a:lnTo>
                  <a:lnTo>
                    <a:pt x="66" y="12"/>
                  </a:lnTo>
                  <a:lnTo>
                    <a:pt x="67" y="15"/>
                  </a:lnTo>
                  <a:lnTo>
                    <a:pt x="69" y="16"/>
                  </a:lnTo>
                  <a:lnTo>
                    <a:pt x="73" y="18"/>
                  </a:lnTo>
                  <a:lnTo>
                    <a:pt x="78" y="19"/>
                  </a:lnTo>
                  <a:lnTo>
                    <a:pt x="84" y="20"/>
                  </a:lnTo>
                  <a:lnTo>
                    <a:pt x="88" y="20"/>
                  </a:lnTo>
                  <a:lnTo>
                    <a:pt x="92" y="21"/>
                  </a:lnTo>
                  <a:lnTo>
                    <a:pt x="96" y="21"/>
                  </a:lnTo>
                  <a:lnTo>
                    <a:pt x="102" y="20"/>
                  </a:lnTo>
                  <a:lnTo>
                    <a:pt x="102" y="27"/>
                  </a:lnTo>
                  <a:lnTo>
                    <a:pt x="102" y="33"/>
                  </a:lnTo>
                  <a:lnTo>
                    <a:pt x="103" y="37"/>
                  </a:lnTo>
                  <a:lnTo>
                    <a:pt x="104" y="41"/>
                  </a:lnTo>
                  <a:lnTo>
                    <a:pt x="105" y="43"/>
                  </a:lnTo>
                  <a:lnTo>
                    <a:pt x="106" y="45"/>
                  </a:lnTo>
                  <a:lnTo>
                    <a:pt x="108" y="47"/>
                  </a:lnTo>
                  <a:lnTo>
                    <a:pt x="109" y="48"/>
                  </a:lnTo>
                  <a:lnTo>
                    <a:pt x="113" y="49"/>
                  </a:lnTo>
                  <a:lnTo>
                    <a:pt x="117" y="49"/>
                  </a:lnTo>
                  <a:lnTo>
                    <a:pt x="121" y="51"/>
                  </a:lnTo>
                  <a:lnTo>
                    <a:pt x="123" y="52"/>
                  </a:lnTo>
                  <a:lnTo>
                    <a:pt x="124" y="54"/>
                  </a:lnTo>
                  <a:lnTo>
                    <a:pt x="123" y="60"/>
                  </a:lnTo>
                  <a:lnTo>
                    <a:pt x="122" y="65"/>
                  </a:lnTo>
                  <a:lnTo>
                    <a:pt x="121" y="70"/>
                  </a:lnTo>
                  <a:lnTo>
                    <a:pt x="120" y="74"/>
                  </a:lnTo>
                  <a:lnTo>
                    <a:pt x="120" y="78"/>
                  </a:lnTo>
                  <a:lnTo>
                    <a:pt x="120" y="81"/>
                  </a:lnTo>
                  <a:lnTo>
                    <a:pt x="120" y="84"/>
                  </a:lnTo>
                  <a:lnTo>
                    <a:pt x="121" y="86"/>
                  </a:lnTo>
                  <a:lnTo>
                    <a:pt x="122" y="90"/>
                  </a:lnTo>
                  <a:lnTo>
                    <a:pt x="124" y="93"/>
                  </a:lnTo>
                  <a:lnTo>
                    <a:pt x="127" y="94"/>
                  </a:lnTo>
                  <a:lnTo>
                    <a:pt x="130" y="95"/>
                  </a:lnTo>
                  <a:lnTo>
                    <a:pt x="136" y="95"/>
                  </a:lnTo>
                  <a:lnTo>
                    <a:pt x="142" y="95"/>
                  </a:lnTo>
                  <a:lnTo>
                    <a:pt x="144" y="95"/>
                  </a:lnTo>
                  <a:lnTo>
                    <a:pt x="146" y="95"/>
                  </a:lnTo>
                  <a:lnTo>
                    <a:pt x="146" y="97"/>
                  </a:lnTo>
                  <a:lnTo>
                    <a:pt x="146" y="99"/>
                  </a:lnTo>
                  <a:lnTo>
                    <a:pt x="129" y="107"/>
                  </a:lnTo>
                  <a:lnTo>
                    <a:pt x="113" y="114"/>
                  </a:lnTo>
                  <a:lnTo>
                    <a:pt x="96" y="119"/>
                  </a:lnTo>
                  <a:lnTo>
                    <a:pt x="80" y="123"/>
                  </a:lnTo>
                  <a:lnTo>
                    <a:pt x="65" y="126"/>
                  </a:lnTo>
                  <a:lnTo>
                    <a:pt x="49" y="128"/>
                  </a:lnTo>
                  <a:lnTo>
                    <a:pt x="34" y="129"/>
                  </a:lnTo>
                  <a:lnTo>
                    <a:pt x="20" y="131"/>
                  </a:lnTo>
                  <a:lnTo>
                    <a:pt x="17" y="126"/>
                  </a:lnTo>
                  <a:lnTo>
                    <a:pt x="16" y="121"/>
                  </a:lnTo>
                  <a:lnTo>
                    <a:pt x="15" y="111"/>
                  </a:lnTo>
                  <a:lnTo>
                    <a:pt x="14" y="106"/>
                  </a:lnTo>
                  <a:lnTo>
                    <a:pt x="12" y="101"/>
                  </a:lnTo>
                  <a:lnTo>
                    <a:pt x="10" y="99"/>
                  </a:lnTo>
                  <a:lnTo>
                    <a:pt x="7" y="97"/>
                  </a:lnTo>
                  <a:lnTo>
                    <a:pt x="4" y="95"/>
                  </a:lnTo>
                  <a:lnTo>
                    <a:pt x="0" y="93"/>
                  </a:lnTo>
                  <a:lnTo>
                    <a:pt x="7" y="81"/>
                  </a:lnTo>
                  <a:lnTo>
                    <a:pt x="15" y="68"/>
                  </a:lnTo>
                  <a:lnTo>
                    <a:pt x="30" y="44"/>
                  </a:lnTo>
                  <a:lnTo>
                    <a:pt x="38" y="32"/>
                  </a:lnTo>
                  <a:lnTo>
                    <a:pt x="46" y="21"/>
                  </a:lnTo>
                  <a:lnTo>
                    <a:pt x="54" y="10"/>
                  </a:lnTo>
                  <a:lnTo>
                    <a:pt x="61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CCA5"/>
            </a:solidFill>
            <a:ln w="0" cap="flat">
              <a:solidFill>
                <a:srgbClr val="FFCCA5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1" name="Freeform 14"/>
            <p:cNvSpPr>
              <a:spLocks/>
            </p:cNvSpPr>
            <p:nvPr/>
          </p:nvSpPr>
          <p:spPr bwMode="auto">
            <a:xfrm>
              <a:off x="5568" y="3016"/>
              <a:ext cx="805" cy="621"/>
            </a:xfrm>
            <a:custGeom>
              <a:avLst/>
              <a:gdLst>
                <a:gd name="T0" fmla="*/ 1 w 805"/>
                <a:gd name="T1" fmla="*/ 600 h 621"/>
                <a:gd name="T2" fmla="*/ 28 w 805"/>
                <a:gd name="T3" fmla="*/ 550 h 621"/>
                <a:gd name="T4" fmla="*/ 81 w 805"/>
                <a:gd name="T5" fmla="*/ 468 h 621"/>
                <a:gd name="T6" fmla="*/ 127 w 805"/>
                <a:gd name="T7" fmla="*/ 433 h 621"/>
                <a:gd name="T8" fmla="*/ 245 w 805"/>
                <a:gd name="T9" fmla="*/ 342 h 621"/>
                <a:gd name="T10" fmla="*/ 528 w 805"/>
                <a:gd name="T11" fmla="*/ 128 h 621"/>
                <a:gd name="T12" fmla="*/ 655 w 805"/>
                <a:gd name="T13" fmla="*/ 38 h 621"/>
                <a:gd name="T14" fmla="*/ 725 w 805"/>
                <a:gd name="T15" fmla="*/ 2 h 621"/>
                <a:gd name="T16" fmla="*/ 794 w 805"/>
                <a:gd name="T17" fmla="*/ 37 h 621"/>
                <a:gd name="T18" fmla="*/ 800 w 805"/>
                <a:gd name="T19" fmla="*/ 100 h 621"/>
                <a:gd name="T20" fmla="*/ 758 w 805"/>
                <a:gd name="T21" fmla="*/ 136 h 621"/>
                <a:gd name="T22" fmla="*/ 653 w 805"/>
                <a:gd name="T23" fmla="*/ 218 h 621"/>
                <a:gd name="T24" fmla="*/ 316 w 805"/>
                <a:gd name="T25" fmla="*/ 471 h 621"/>
                <a:gd name="T26" fmla="*/ 209 w 805"/>
                <a:gd name="T27" fmla="*/ 550 h 621"/>
                <a:gd name="T28" fmla="*/ 164 w 805"/>
                <a:gd name="T29" fmla="*/ 583 h 621"/>
                <a:gd name="T30" fmla="*/ 67 w 805"/>
                <a:gd name="T31" fmla="*/ 609 h 621"/>
                <a:gd name="T32" fmla="*/ 784 w 805"/>
                <a:gd name="T33" fmla="*/ 50 h 621"/>
                <a:gd name="T34" fmla="*/ 728 w 805"/>
                <a:gd name="T35" fmla="*/ 14 h 621"/>
                <a:gd name="T36" fmla="*/ 774 w 805"/>
                <a:gd name="T37" fmla="*/ 23 h 621"/>
                <a:gd name="T38" fmla="*/ 729 w 805"/>
                <a:gd name="T39" fmla="*/ 35 h 621"/>
                <a:gd name="T40" fmla="*/ 672 w 805"/>
                <a:gd name="T41" fmla="*/ 44 h 621"/>
                <a:gd name="T42" fmla="*/ 759 w 805"/>
                <a:gd name="T43" fmla="*/ 37 h 621"/>
                <a:gd name="T44" fmla="*/ 725 w 805"/>
                <a:gd name="T45" fmla="*/ 54 h 621"/>
                <a:gd name="T46" fmla="*/ 671 w 805"/>
                <a:gd name="T47" fmla="*/ 78 h 621"/>
                <a:gd name="T48" fmla="*/ 595 w 805"/>
                <a:gd name="T49" fmla="*/ 136 h 621"/>
                <a:gd name="T50" fmla="*/ 314 w 805"/>
                <a:gd name="T51" fmla="*/ 348 h 621"/>
                <a:gd name="T52" fmla="*/ 173 w 805"/>
                <a:gd name="T53" fmla="*/ 452 h 621"/>
                <a:gd name="T54" fmla="*/ 123 w 805"/>
                <a:gd name="T55" fmla="*/ 489 h 621"/>
                <a:gd name="T56" fmla="*/ 93 w 805"/>
                <a:gd name="T57" fmla="*/ 488 h 621"/>
                <a:gd name="T58" fmla="*/ 104 w 805"/>
                <a:gd name="T59" fmla="*/ 466 h 621"/>
                <a:gd name="T60" fmla="*/ 169 w 805"/>
                <a:gd name="T61" fmla="*/ 413 h 621"/>
                <a:gd name="T62" fmla="*/ 420 w 805"/>
                <a:gd name="T63" fmla="*/ 219 h 621"/>
                <a:gd name="T64" fmla="*/ 584 w 805"/>
                <a:gd name="T65" fmla="*/ 99 h 621"/>
                <a:gd name="T66" fmla="*/ 647 w 805"/>
                <a:gd name="T67" fmla="*/ 57 h 621"/>
                <a:gd name="T68" fmla="*/ 780 w 805"/>
                <a:gd name="T69" fmla="*/ 76 h 621"/>
                <a:gd name="T70" fmla="*/ 748 w 805"/>
                <a:gd name="T71" fmla="*/ 131 h 621"/>
                <a:gd name="T72" fmla="*/ 716 w 805"/>
                <a:gd name="T73" fmla="*/ 77 h 621"/>
                <a:gd name="T74" fmla="*/ 709 w 805"/>
                <a:gd name="T75" fmla="*/ 111 h 621"/>
                <a:gd name="T76" fmla="*/ 633 w 805"/>
                <a:gd name="T77" fmla="*/ 169 h 621"/>
                <a:gd name="T78" fmla="*/ 351 w 805"/>
                <a:gd name="T79" fmla="*/ 378 h 621"/>
                <a:gd name="T80" fmla="*/ 198 w 805"/>
                <a:gd name="T81" fmla="*/ 489 h 621"/>
                <a:gd name="T82" fmla="*/ 147 w 805"/>
                <a:gd name="T83" fmla="*/ 524 h 621"/>
                <a:gd name="T84" fmla="*/ 132 w 805"/>
                <a:gd name="T85" fmla="*/ 498 h 621"/>
                <a:gd name="T86" fmla="*/ 173 w 805"/>
                <a:gd name="T87" fmla="*/ 465 h 621"/>
                <a:gd name="T88" fmla="*/ 290 w 805"/>
                <a:gd name="T89" fmla="*/ 376 h 621"/>
                <a:gd name="T90" fmla="*/ 588 w 805"/>
                <a:gd name="T91" fmla="*/ 155 h 621"/>
                <a:gd name="T92" fmla="*/ 675 w 805"/>
                <a:gd name="T93" fmla="*/ 90 h 621"/>
                <a:gd name="T94" fmla="*/ 735 w 805"/>
                <a:gd name="T95" fmla="*/ 129 h 621"/>
                <a:gd name="T96" fmla="*/ 680 w 805"/>
                <a:gd name="T97" fmla="*/ 184 h 621"/>
                <a:gd name="T98" fmla="*/ 431 w 805"/>
                <a:gd name="T99" fmla="*/ 372 h 621"/>
                <a:gd name="T100" fmla="*/ 232 w 805"/>
                <a:gd name="T101" fmla="*/ 520 h 621"/>
                <a:gd name="T102" fmla="*/ 173 w 805"/>
                <a:gd name="T103" fmla="*/ 564 h 621"/>
                <a:gd name="T104" fmla="*/ 146 w 805"/>
                <a:gd name="T105" fmla="*/ 558 h 621"/>
                <a:gd name="T106" fmla="*/ 171 w 805"/>
                <a:gd name="T107" fmla="*/ 521 h 621"/>
                <a:gd name="T108" fmla="*/ 247 w 805"/>
                <a:gd name="T109" fmla="*/ 465 h 621"/>
                <a:gd name="T110" fmla="*/ 532 w 805"/>
                <a:gd name="T111" fmla="*/ 256 h 621"/>
                <a:gd name="T112" fmla="*/ 676 w 805"/>
                <a:gd name="T113" fmla="*/ 149 h 621"/>
                <a:gd name="T114" fmla="*/ 729 w 805"/>
                <a:gd name="T115" fmla="*/ 107 h 621"/>
                <a:gd name="T116" fmla="*/ 103 w 805"/>
                <a:gd name="T117" fmla="*/ 504 h 621"/>
                <a:gd name="T118" fmla="*/ 134 w 805"/>
                <a:gd name="T119" fmla="*/ 535 h 621"/>
                <a:gd name="T120" fmla="*/ 152 w 805"/>
                <a:gd name="T121" fmla="*/ 580 h 621"/>
                <a:gd name="T122" fmla="*/ 52 w 805"/>
                <a:gd name="T123" fmla="*/ 590 h 621"/>
                <a:gd name="T124" fmla="*/ 64 w 805"/>
                <a:gd name="T125" fmla="*/ 514 h 62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05"/>
                <a:gd name="T190" fmla="*/ 0 h 621"/>
                <a:gd name="T191" fmla="*/ 805 w 805"/>
                <a:gd name="T192" fmla="*/ 621 h 62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05" h="621">
                  <a:moveTo>
                    <a:pt x="13" y="620"/>
                  </a:moveTo>
                  <a:lnTo>
                    <a:pt x="10" y="619"/>
                  </a:lnTo>
                  <a:lnTo>
                    <a:pt x="7" y="617"/>
                  </a:lnTo>
                  <a:lnTo>
                    <a:pt x="4" y="616"/>
                  </a:lnTo>
                  <a:lnTo>
                    <a:pt x="2" y="614"/>
                  </a:lnTo>
                  <a:lnTo>
                    <a:pt x="1" y="612"/>
                  </a:lnTo>
                  <a:lnTo>
                    <a:pt x="0" y="610"/>
                  </a:lnTo>
                  <a:lnTo>
                    <a:pt x="0" y="607"/>
                  </a:lnTo>
                  <a:lnTo>
                    <a:pt x="0" y="604"/>
                  </a:lnTo>
                  <a:lnTo>
                    <a:pt x="1" y="600"/>
                  </a:lnTo>
                  <a:lnTo>
                    <a:pt x="2" y="596"/>
                  </a:lnTo>
                  <a:lnTo>
                    <a:pt x="4" y="591"/>
                  </a:lnTo>
                  <a:lnTo>
                    <a:pt x="6" y="586"/>
                  </a:lnTo>
                  <a:lnTo>
                    <a:pt x="9" y="581"/>
                  </a:lnTo>
                  <a:lnTo>
                    <a:pt x="13" y="574"/>
                  </a:lnTo>
                  <a:lnTo>
                    <a:pt x="16" y="568"/>
                  </a:lnTo>
                  <a:lnTo>
                    <a:pt x="21" y="560"/>
                  </a:lnTo>
                  <a:lnTo>
                    <a:pt x="23" y="558"/>
                  </a:lnTo>
                  <a:lnTo>
                    <a:pt x="25" y="554"/>
                  </a:lnTo>
                  <a:lnTo>
                    <a:pt x="28" y="550"/>
                  </a:lnTo>
                  <a:lnTo>
                    <a:pt x="31" y="545"/>
                  </a:lnTo>
                  <a:lnTo>
                    <a:pt x="35" y="539"/>
                  </a:lnTo>
                  <a:lnTo>
                    <a:pt x="39" y="533"/>
                  </a:lnTo>
                  <a:lnTo>
                    <a:pt x="48" y="519"/>
                  </a:lnTo>
                  <a:lnTo>
                    <a:pt x="57" y="505"/>
                  </a:lnTo>
                  <a:lnTo>
                    <a:pt x="66" y="491"/>
                  </a:lnTo>
                  <a:lnTo>
                    <a:pt x="70" y="484"/>
                  </a:lnTo>
                  <a:lnTo>
                    <a:pt x="74" y="478"/>
                  </a:lnTo>
                  <a:lnTo>
                    <a:pt x="78" y="473"/>
                  </a:lnTo>
                  <a:lnTo>
                    <a:pt x="81" y="468"/>
                  </a:lnTo>
                  <a:lnTo>
                    <a:pt x="83" y="467"/>
                  </a:lnTo>
                  <a:lnTo>
                    <a:pt x="85" y="465"/>
                  </a:lnTo>
                  <a:lnTo>
                    <a:pt x="88" y="462"/>
                  </a:lnTo>
                  <a:lnTo>
                    <a:pt x="92" y="460"/>
                  </a:lnTo>
                  <a:lnTo>
                    <a:pt x="96" y="456"/>
                  </a:lnTo>
                  <a:lnTo>
                    <a:pt x="101" y="453"/>
                  </a:lnTo>
                  <a:lnTo>
                    <a:pt x="107" y="448"/>
                  </a:lnTo>
                  <a:lnTo>
                    <a:pt x="113" y="444"/>
                  </a:lnTo>
                  <a:lnTo>
                    <a:pt x="119" y="438"/>
                  </a:lnTo>
                  <a:lnTo>
                    <a:pt x="127" y="433"/>
                  </a:lnTo>
                  <a:lnTo>
                    <a:pt x="134" y="427"/>
                  </a:lnTo>
                  <a:lnTo>
                    <a:pt x="142" y="421"/>
                  </a:lnTo>
                  <a:lnTo>
                    <a:pt x="151" y="414"/>
                  </a:lnTo>
                  <a:lnTo>
                    <a:pt x="160" y="407"/>
                  </a:lnTo>
                  <a:lnTo>
                    <a:pt x="169" y="400"/>
                  </a:lnTo>
                  <a:lnTo>
                    <a:pt x="179" y="392"/>
                  </a:lnTo>
                  <a:lnTo>
                    <a:pt x="189" y="385"/>
                  </a:lnTo>
                  <a:lnTo>
                    <a:pt x="200" y="377"/>
                  </a:lnTo>
                  <a:lnTo>
                    <a:pt x="221" y="360"/>
                  </a:lnTo>
                  <a:lnTo>
                    <a:pt x="245" y="342"/>
                  </a:lnTo>
                  <a:lnTo>
                    <a:pt x="269" y="323"/>
                  </a:lnTo>
                  <a:lnTo>
                    <a:pt x="294" y="304"/>
                  </a:lnTo>
                  <a:lnTo>
                    <a:pt x="319" y="285"/>
                  </a:lnTo>
                  <a:lnTo>
                    <a:pt x="345" y="265"/>
                  </a:lnTo>
                  <a:lnTo>
                    <a:pt x="372" y="245"/>
                  </a:lnTo>
                  <a:lnTo>
                    <a:pt x="425" y="204"/>
                  </a:lnTo>
                  <a:lnTo>
                    <a:pt x="452" y="185"/>
                  </a:lnTo>
                  <a:lnTo>
                    <a:pt x="478" y="165"/>
                  </a:lnTo>
                  <a:lnTo>
                    <a:pt x="503" y="146"/>
                  </a:lnTo>
                  <a:lnTo>
                    <a:pt x="528" y="128"/>
                  </a:lnTo>
                  <a:lnTo>
                    <a:pt x="553" y="110"/>
                  </a:lnTo>
                  <a:lnTo>
                    <a:pt x="576" y="93"/>
                  </a:lnTo>
                  <a:lnTo>
                    <a:pt x="587" y="85"/>
                  </a:lnTo>
                  <a:lnTo>
                    <a:pt x="598" y="78"/>
                  </a:lnTo>
                  <a:lnTo>
                    <a:pt x="608" y="70"/>
                  </a:lnTo>
                  <a:lnTo>
                    <a:pt x="619" y="63"/>
                  </a:lnTo>
                  <a:lnTo>
                    <a:pt x="628" y="56"/>
                  </a:lnTo>
                  <a:lnTo>
                    <a:pt x="638" y="50"/>
                  </a:lnTo>
                  <a:lnTo>
                    <a:pt x="647" y="44"/>
                  </a:lnTo>
                  <a:lnTo>
                    <a:pt x="655" y="38"/>
                  </a:lnTo>
                  <a:lnTo>
                    <a:pt x="664" y="33"/>
                  </a:lnTo>
                  <a:lnTo>
                    <a:pt x="671" y="28"/>
                  </a:lnTo>
                  <a:lnTo>
                    <a:pt x="678" y="23"/>
                  </a:lnTo>
                  <a:lnTo>
                    <a:pt x="685" y="19"/>
                  </a:lnTo>
                  <a:lnTo>
                    <a:pt x="691" y="16"/>
                  </a:lnTo>
                  <a:lnTo>
                    <a:pt x="697" y="13"/>
                  </a:lnTo>
                  <a:lnTo>
                    <a:pt x="702" y="10"/>
                  </a:lnTo>
                  <a:lnTo>
                    <a:pt x="706" y="8"/>
                  </a:lnTo>
                  <a:lnTo>
                    <a:pt x="716" y="4"/>
                  </a:lnTo>
                  <a:lnTo>
                    <a:pt x="725" y="2"/>
                  </a:lnTo>
                  <a:lnTo>
                    <a:pt x="733" y="0"/>
                  </a:lnTo>
                  <a:lnTo>
                    <a:pt x="742" y="0"/>
                  </a:lnTo>
                  <a:lnTo>
                    <a:pt x="749" y="1"/>
                  </a:lnTo>
                  <a:lnTo>
                    <a:pt x="757" y="3"/>
                  </a:lnTo>
                  <a:lnTo>
                    <a:pt x="763" y="6"/>
                  </a:lnTo>
                  <a:lnTo>
                    <a:pt x="770" y="10"/>
                  </a:lnTo>
                  <a:lnTo>
                    <a:pt x="779" y="18"/>
                  </a:lnTo>
                  <a:lnTo>
                    <a:pt x="787" y="27"/>
                  </a:lnTo>
                  <a:lnTo>
                    <a:pt x="791" y="32"/>
                  </a:lnTo>
                  <a:lnTo>
                    <a:pt x="794" y="37"/>
                  </a:lnTo>
                  <a:lnTo>
                    <a:pt x="797" y="42"/>
                  </a:lnTo>
                  <a:lnTo>
                    <a:pt x="799" y="48"/>
                  </a:lnTo>
                  <a:lnTo>
                    <a:pt x="801" y="53"/>
                  </a:lnTo>
                  <a:lnTo>
                    <a:pt x="803" y="59"/>
                  </a:lnTo>
                  <a:lnTo>
                    <a:pt x="804" y="66"/>
                  </a:lnTo>
                  <a:lnTo>
                    <a:pt x="804" y="72"/>
                  </a:lnTo>
                  <a:lnTo>
                    <a:pt x="804" y="79"/>
                  </a:lnTo>
                  <a:lnTo>
                    <a:pt x="803" y="86"/>
                  </a:lnTo>
                  <a:lnTo>
                    <a:pt x="802" y="92"/>
                  </a:lnTo>
                  <a:lnTo>
                    <a:pt x="800" y="100"/>
                  </a:lnTo>
                  <a:lnTo>
                    <a:pt x="800" y="101"/>
                  </a:lnTo>
                  <a:lnTo>
                    <a:pt x="798" y="102"/>
                  </a:lnTo>
                  <a:lnTo>
                    <a:pt x="796" y="105"/>
                  </a:lnTo>
                  <a:lnTo>
                    <a:pt x="792" y="108"/>
                  </a:lnTo>
                  <a:lnTo>
                    <a:pt x="788" y="111"/>
                  </a:lnTo>
                  <a:lnTo>
                    <a:pt x="784" y="115"/>
                  </a:lnTo>
                  <a:lnTo>
                    <a:pt x="778" y="120"/>
                  </a:lnTo>
                  <a:lnTo>
                    <a:pt x="772" y="125"/>
                  </a:lnTo>
                  <a:lnTo>
                    <a:pt x="765" y="130"/>
                  </a:lnTo>
                  <a:lnTo>
                    <a:pt x="758" y="136"/>
                  </a:lnTo>
                  <a:lnTo>
                    <a:pt x="749" y="143"/>
                  </a:lnTo>
                  <a:lnTo>
                    <a:pt x="741" y="150"/>
                  </a:lnTo>
                  <a:lnTo>
                    <a:pt x="731" y="157"/>
                  </a:lnTo>
                  <a:lnTo>
                    <a:pt x="722" y="165"/>
                  </a:lnTo>
                  <a:lnTo>
                    <a:pt x="711" y="173"/>
                  </a:lnTo>
                  <a:lnTo>
                    <a:pt x="700" y="181"/>
                  </a:lnTo>
                  <a:lnTo>
                    <a:pt x="689" y="190"/>
                  </a:lnTo>
                  <a:lnTo>
                    <a:pt x="677" y="199"/>
                  </a:lnTo>
                  <a:lnTo>
                    <a:pt x="665" y="208"/>
                  </a:lnTo>
                  <a:lnTo>
                    <a:pt x="653" y="218"/>
                  </a:lnTo>
                  <a:lnTo>
                    <a:pt x="627" y="238"/>
                  </a:lnTo>
                  <a:lnTo>
                    <a:pt x="600" y="258"/>
                  </a:lnTo>
                  <a:lnTo>
                    <a:pt x="572" y="279"/>
                  </a:lnTo>
                  <a:lnTo>
                    <a:pt x="543" y="301"/>
                  </a:lnTo>
                  <a:lnTo>
                    <a:pt x="485" y="345"/>
                  </a:lnTo>
                  <a:lnTo>
                    <a:pt x="426" y="389"/>
                  </a:lnTo>
                  <a:lnTo>
                    <a:pt x="397" y="411"/>
                  </a:lnTo>
                  <a:lnTo>
                    <a:pt x="369" y="432"/>
                  </a:lnTo>
                  <a:lnTo>
                    <a:pt x="342" y="452"/>
                  </a:lnTo>
                  <a:lnTo>
                    <a:pt x="316" y="471"/>
                  </a:lnTo>
                  <a:lnTo>
                    <a:pt x="303" y="481"/>
                  </a:lnTo>
                  <a:lnTo>
                    <a:pt x="291" y="490"/>
                  </a:lnTo>
                  <a:lnTo>
                    <a:pt x="279" y="499"/>
                  </a:lnTo>
                  <a:lnTo>
                    <a:pt x="268" y="507"/>
                  </a:lnTo>
                  <a:lnTo>
                    <a:pt x="257" y="515"/>
                  </a:lnTo>
                  <a:lnTo>
                    <a:pt x="246" y="523"/>
                  </a:lnTo>
                  <a:lnTo>
                    <a:pt x="236" y="531"/>
                  </a:lnTo>
                  <a:lnTo>
                    <a:pt x="227" y="538"/>
                  </a:lnTo>
                  <a:lnTo>
                    <a:pt x="218" y="544"/>
                  </a:lnTo>
                  <a:lnTo>
                    <a:pt x="209" y="550"/>
                  </a:lnTo>
                  <a:lnTo>
                    <a:pt x="202" y="556"/>
                  </a:lnTo>
                  <a:lnTo>
                    <a:pt x="194" y="561"/>
                  </a:lnTo>
                  <a:lnTo>
                    <a:pt x="188" y="566"/>
                  </a:lnTo>
                  <a:lnTo>
                    <a:pt x="182" y="570"/>
                  </a:lnTo>
                  <a:lnTo>
                    <a:pt x="177" y="574"/>
                  </a:lnTo>
                  <a:lnTo>
                    <a:pt x="173" y="577"/>
                  </a:lnTo>
                  <a:lnTo>
                    <a:pt x="170" y="579"/>
                  </a:lnTo>
                  <a:lnTo>
                    <a:pt x="167" y="581"/>
                  </a:lnTo>
                  <a:lnTo>
                    <a:pt x="165" y="583"/>
                  </a:lnTo>
                  <a:lnTo>
                    <a:pt x="164" y="583"/>
                  </a:lnTo>
                  <a:lnTo>
                    <a:pt x="160" y="585"/>
                  </a:lnTo>
                  <a:lnTo>
                    <a:pt x="155" y="587"/>
                  </a:lnTo>
                  <a:lnTo>
                    <a:pt x="149" y="589"/>
                  </a:lnTo>
                  <a:lnTo>
                    <a:pt x="143" y="592"/>
                  </a:lnTo>
                  <a:lnTo>
                    <a:pt x="128" y="596"/>
                  </a:lnTo>
                  <a:lnTo>
                    <a:pt x="112" y="600"/>
                  </a:lnTo>
                  <a:lnTo>
                    <a:pt x="96" y="603"/>
                  </a:lnTo>
                  <a:lnTo>
                    <a:pt x="80" y="606"/>
                  </a:lnTo>
                  <a:lnTo>
                    <a:pt x="73" y="608"/>
                  </a:lnTo>
                  <a:lnTo>
                    <a:pt x="67" y="609"/>
                  </a:lnTo>
                  <a:lnTo>
                    <a:pt x="62" y="610"/>
                  </a:lnTo>
                  <a:lnTo>
                    <a:pt x="57" y="610"/>
                  </a:lnTo>
                  <a:lnTo>
                    <a:pt x="790" y="92"/>
                  </a:lnTo>
                  <a:lnTo>
                    <a:pt x="790" y="85"/>
                  </a:lnTo>
                  <a:lnTo>
                    <a:pt x="790" y="78"/>
                  </a:lnTo>
                  <a:lnTo>
                    <a:pt x="789" y="72"/>
                  </a:lnTo>
                  <a:lnTo>
                    <a:pt x="789" y="66"/>
                  </a:lnTo>
                  <a:lnTo>
                    <a:pt x="787" y="60"/>
                  </a:lnTo>
                  <a:lnTo>
                    <a:pt x="786" y="55"/>
                  </a:lnTo>
                  <a:lnTo>
                    <a:pt x="784" y="50"/>
                  </a:lnTo>
                  <a:lnTo>
                    <a:pt x="782" y="46"/>
                  </a:lnTo>
                  <a:lnTo>
                    <a:pt x="780" y="42"/>
                  </a:lnTo>
                  <a:lnTo>
                    <a:pt x="774" y="35"/>
                  </a:lnTo>
                  <a:lnTo>
                    <a:pt x="768" y="29"/>
                  </a:lnTo>
                  <a:lnTo>
                    <a:pt x="762" y="24"/>
                  </a:lnTo>
                  <a:lnTo>
                    <a:pt x="755" y="21"/>
                  </a:lnTo>
                  <a:lnTo>
                    <a:pt x="748" y="18"/>
                  </a:lnTo>
                  <a:lnTo>
                    <a:pt x="741" y="16"/>
                  </a:lnTo>
                  <a:lnTo>
                    <a:pt x="734" y="15"/>
                  </a:lnTo>
                  <a:lnTo>
                    <a:pt x="728" y="14"/>
                  </a:lnTo>
                  <a:lnTo>
                    <a:pt x="722" y="14"/>
                  </a:lnTo>
                  <a:lnTo>
                    <a:pt x="717" y="14"/>
                  </a:lnTo>
                  <a:lnTo>
                    <a:pt x="714" y="14"/>
                  </a:lnTo>
                  <a:lnTo>
                    <a:pt x="723" y="10"/>
                  </a:lnTo>
                  <a:lnTo>
                    <a:pt x="732" y="8"/>
                  </a:lnTo>
                  <a:lnTo>
                    <a:pt x="741" y="8"/>
                  </a:lnTo>
                  <a:lnTo>
                    <a:pt x="750" y="10"/>
                  </a:lnTo>
                  <a:lnTo>
                    <a:pt x="759" y="13"/>
                  </a:lnTo>
                  <a:lnTo>
                    <a:pt x="767" y="17"/>
                  </a:lnTo>
                  <a:lnTo>
                    <a:pt x="774" y="23"/>
                  </a:lnTo>
                  <a:lnTo>
                    <a:pt x="781" y="29"/>
                  </a:lnTo>
                  <a:lnTo>
                    <a:pt x="786" y="37"/>
                  </a:lnTo>
                  <a:lnTo>
                    <a:pt x="791" y="45"/>
                  </a:lnTo>
                  <a:lnTo>
                    <a:pt x="795" y="54"/>
                  </a:lnTo>
                  <a:lnTo>
                    <a:pt x="797" y="63"/>
                  </a:lnTo>
                  <a:lnTo>
                    <a:pt x="797" y="72"/>
                  </a:lnTo>
                  <a:lnTo>
                    <a:pt x="796" y="81"/>
                  </a:lnTo>
                  <a:lnTo>
                    <a:pt x="794" y="91"/>
                  </a:lnTo>
                  <a:lnTo>
                    <a:pt x="789" y="100"/>
                  </a:lnTo>
                  <a:lnTo>
                    <a:pt x="729" y="35"/>
                  </a:lnTo>
                  <a:lnTo>
                    <a:pt x="719" y="42"/>
                  </a:lnTo>
                  <a:lnTo>
                    <a:pt x="715" y="45"/>
                  </a:lnTo>
                  <a:lnTo>
                    <a:pt x="710" y="48"/>
                  </a:lnTo>
                  <a:lnTo>
                    <a:pt x="706" y="50"/>
                  </a:lnTo>
                  <a:lnTo>
                    <a:pt x="703" y="52"/>
                  </a:lnTo>
                  <a:lnTo>
                    <a:pt x="699" y="51"/>
                  </a:lnTo>
                  <a:lnTo>
                    <a:pt x="695" y="50"/>
                  </a:lnTo>
                  <a:lnTo>
                    <a:pt x="686" y="47"/>
                  </a:lnTo>
                  <a:lnTo>
                    <a:pt x="677" y="45"/>
                  </a:lnTo>
                  <a:lnTo>
                    <a:pt x="672" y="44"/>
                  </a:lnTo>
                  <a:lnTo>
                    <a:pt x="668" y="43"/>
                  </a:lnTo>
                  <a:lnTo>
                    <a:pt x="686" y="31"/>
                  </a:lnTo>
                  <a:lnTo>
                    <a:pt x="695" y="26"/>
                  </a:lnTo>
                  <a:lnTo>
                    <a:pt x="704" y="23"/>
                  </a:lnTo>
                  <a:lnTo>
                    <a:pt x="712" y="22"/>
                  </a:lnTo>
                  <a:lnTo>
                    <a:pt x="720" y="22"/>
                  </a:lnTo>
                  <a:lnTo>
                    <a:pt x="729" y="24"/>
                  </a:lnTo>
                  <a:lnTo>
                    <a:pt x="739" y="27"/>
                  </a:lnTo>
                  <a:lnTo>
                    <a:pt x="756" y="34"/>
                  </a:lnTo>
                  <a:lnTo>
                    <a:pt x="759" y="37"/>
                  </a:lnTo>
                  <a:lnTo>
                    <a:pt x="763" y="39"/>
                  </a:lnTo>
                  <a:lnTo>
                    <a:pt x="766" y="43"/>
                  </a:lnTo>
                  <a:lnTo>
                    <a:pt x="771" y="50"/>
                  </a:lnTo>
                  <a:lnTo>
                    <a:pt x="775" y="57"/>
                  </a:lnTo>
                  <a:lnTo>
                    <a:pt x="741" y="83"/>
                  </a:lnTo>
                  <a:lnTo>
                    <a:pt x="734" y="77"/>
                  </a:lnTo>
                  <a:lnTo>
                    <a:pt x="728" y="71"/>
                  </a:lnTo>
                  <a:lnTo>
                    <a:pt x="722" y="65"/>
                  </a:lnTo>
                  <a:lnTo>
                    <a:pt x="715" y="60"/>
                  </a:lnTo>
                  <a:lnTo>
                    <a:pt x="725" y="54"/>
                  </a:lnTo>
                  <a:lnTo>
                    <a:pt x="734" y="46"/>
                  </a:lnTo>
                  <a:lnTo>
                    <a:pt x="744" y="39"/>
                  </a:lnTo>
                  <a:lnTo>
                    <a:pt x="748" y="36"/>
                  </a:lnTo>
                  <a:lnTo>
                    <a:pt x="752" y="33"/>
                  </a:lnTo>
                  <a:lnTo>
                    <a:pt x="689" y="63"/>
                  </a:lnTo>
                  <a:lnTo>
                    <a:pt x="687" y="65"/>
                  </a:lnTo>
                  <a:lnTo>
                    <a:pt x="684" y="68"/>
                  </a:lnTo>
                  <a:lnTo>
                    <a:pt x="680" y="70"/>
                  </a:lnTo>
                  <a:lnTo>
                    <a:pt x="676" y="74"/>
                  </a:lnTo>
                  <a:lnTo>
                    <a:pt x="671" y="78"/>
                  </a:lnTo>
                  <a:lnTo>
                    <a:pt x="665" y="82"/>
                  </a:lnTo>
                  <a:lnTo>
                    <a:pt x="659" y="87"/>
                  </a:lnTo>
                  <a:lnTo>
                    <a:pt x="653" y="92"/>
                  </a:lnTo>
                  <a:lnTo>
                    <a:pt x="646" y="97"/>
                  </a:lnTo>
                  <a:lnTo>
                    <a:pt x="639" y="103"/>
                  </a:lnTo>
                  <a:lnTo>
                    <a:pt x="631" y="109"/>
                  </a:lnTo>
                  <a:lnTo>
                    <a:pt x="623" y="115"/>
                  </a:lnTo>
                  <a:lnTo>
                    <a:pt x="614" y="122"/>
                  </a:lnTo>
                  <a:lnTo>
                    <a:pt x="605" y="129"/>
                  </a:lnTo>
                  <a:lnTo>
                    <a:pt x="595" y="136"/>
                  </a:lnTo>
                  <a:lnTo>
                    <a:pt x="575" y="151"/>
                  </a:lnTo>
                  <a:lnTo>
                    <a:pt x="554" y="167"/>
                  </a:lnTo>
                  <a:lnTo>
                    <a:pt x="532" y="184"/>
                  </a:lnTo>
                  <a:lnTo>
                    <a:pt x="509" y="201"/>
                  </a:lnTo>
                  <a:lnTo>
                    <a:pt x="486" y="219"/>
                  </a:lnTo>
                  <a:lnTo>
                    <a:pt x="461" y="237"/>
                  </a:lnTo>
                  <a:lnTo>
                    <a:pt x="412" y="274"/>
                  </a:lnTo>
                  <a:lnTo>
                    <a:pt x="362" y="312"/>
                  </a:lnTo>
                  <a:lnTo>
                    <a:pt x="338" y="330"/>
                  </a:lnTo>
                  <a:lnTo>
                    <a:pt x="314" y="348"/>
                  </a:lnTo>
                  <a:lnTo>
                    <a:pt x="290" y="365"/>
                  </a:lnTo>
                  <a:lnTo>
                    <a:pt x="268" y="382"/>
                  </a:lnTo>
                  <a:lnTo>
                    <a:pt x="246" y="398"/>
                  </a:lnTo>
                  <a:lnTo>
                    <a:pt x="226" y="413"/>
                  </a:lnTo>
                  <a:lnTo>
                    <a:pt x="216" y="420"/>
                  </a:lnTo>
                  <a:lnTo>
                    <a:pt x="207" y="427"/>
                  </a:lnTo>
                  <a:lnTo>
                    <a:pt x="198" y="434"/>
                  </a:lnTo>
                  <a:lnTo>
                    <a:pt x="189" y="441"/>
                  </a:lnTo>
                  <a:lnTo>
                    <a:pt x="181" y="447"/>
                  </a:lnTo>
                  <a:lnTo>
                    <a:pt x="173" y="452"/>
                  </a:lnTo>
                  <a:lnTo>
                    <a:pt x="166" y="458"/>
                  </a:lnTo>
                  <a:lnTo>
                    <a:pt x="159" y="463"/>
                  </a:lnTo>
                  <a:lnTo>
                    <a:pt x="152" y="468"/>
                  </a:lnTo>
                  <a:lnTo>
                    <a:pt x="146" y="472"/>
                  </a:lnTo>
                  <a:lnTo>
                    <a:pt x="141" y="476"/>
                  </a:lnTo>
                  <a:lnTo>
                    <a:pt x="136" y="479"/>
                  </a:lnTo>
                  <a:lnTo>
                    <a:pt x="132" y="482"/>
                  </a:lnTo>
                  <a:lnTo>
                    <a:pt x="128" y="485"/>
                  </a:lnTo>
                  <a:lnTo>
                    <a:pt x="125" y="487"/>
                  </a:lnTo>
                  <a:lnTo>
                    <a:pt x="123" y="489"/>
                  </a:lnTo>
                  <a:lnTo>
                    <a:pt x="119" y="490"/>
                  </a:lnTo>
                  <a:lnTo>
                    <a:pt x="114" y="491"/>
                  </a:lnTo>
                  <a:lnTo>
                    <a:pt x="110" y="492"/>
                  </a:lnTo>
                  <a:lnTo>
                    <a:pt x="107" y="492"/>
                  </a:lnTo>
                  <a:lnTo>
                    <a:pt x="104" y="492"/>
                  </a:lnTo>
                  <a:lnTo>
                    <a:pt x="101" y="492"/>
                  </a:lnTo>
                  <a:lnTo>
                    <a:pt x="98" y="492"/>
                  </a:lnTo>
                  <a:lnTo>
                    <a:pt x="96" y="491"/>
                  </a:lnTo>
                  <a:lnTo>
                    <a:pt x="94" y="490"/>
                  </a:lnTo>
                  <a:lnTo>
                    <a:pt x="93" y="488"/>
                  </a:lnTo>
                  <a:lnTo>
                    <a:pt x="92" y="487"/>
                  </a:lnTo>
                  <a:lnTo>
                    <a:pt x="91" y="485"/>
                  </a:lnTo>
                  <a:lnTo>
                    <a:pt x="91" y="483"/>
                  </a:lnTo>
                  <a:lnTo>
                    <a:pt x="91" y="481"/>
                  </a:lnTo>
                  <a:lnTo>
                    <a:pt x="92" y="478"/>
                  </a:lnTo>
                  <a:lnTo>
                    <a:pt x="93" y="475"/>
                  </a:lnTo>
                  <a:lnTo>
                    <a:pt x="95" y="474"/>
                  </a:lnTo>
                  <a:lnTo>
                    <a:pt x="97" y="472"/>
                  </a:lnTo>
                  <a:lnTo>
                    <a:pt x="100" y="469"/>
                  </a:lnTo>
                  <a:lnTo>
                    <a:pt x="104" y="466"/>
                  </a:lnTo>
                  <a:lnTo>
                    <a:pt x="108" y="463"/>
                  </a:lnTo>
                  <a:lnTo>
                    <a:pt x="112" y="459"/>
                  </a:lnTo>
                  <a:lnTo>
                    <a:pt x="118" y="454"/>
                  </a:lnTo>
                  <a:lnTo>
                    <a:pt x="124" y="450"/>
                  </a:lnTo>
                  <a:lnTo>
                    <a:pt x="130" y="444"/>
                  </a:lnTo>
                  <a:lnTo>
                    <a:pt x="137" y="439"/>
                  </a:lnTo>
                  <a:lnTo>
                    <a:pt x="144" y="433"/>
                  </a:lnTo>
                  <a:lnTo>
                    <a:pt x="152" y="427"/>
                  </a:lnTo>
                  <a:lnTo>
                    <a:pt x="160" y="420"/>
                  </a:lnTo>
                  <a:lnTo>
                    <a:pt x="169" y="413"/>
                  </a:lnTo>
                  <a:lnTo>
                    <a:pt x="178" y="406"/>
                  </a:lnTo>
                  <a:lnTo>
                    <a:pt x="187" y="399"/>
                  </a:lnTo>
                  <a:lnTo>
                    <a:pt x="207" y="383"/>
                  </a:lnTo>
                  <a:lnTo>
                    <a:pt x="228" y="367"/>
                  </a:lnTo>
                  <a:lnTo>
                    <a:pt x="250" y="350"/>
                  </a:lnTo>
                  <a:lnTo>
                    <a:pt x="273" y="332"/>
                  </a:lnTo>
                  <a:lnTo>
                    <a:pt x="297" y="313"/>
                  </a:lnTo>
                  <a:lnTo>
                    <a:pt x="321" y="295"/>
                  </a:lnTo>
                  <a:lnTo>
                    <a:pt x="371" y="257"/>
                  </a:lnTo>
                  <a:lnTo>
                    <a:pt x="420" y="219"/>
                  </a:lnTo>
                  <a:lnTo>
                    <a:pt x="445" y="201"/>
                  </a:lnTo>
                  <a:lnTo>
                    <a:pt x="469" y="183"/>
                  </a:lnTo>
                  <a:lnTo>
                    <a:pt x="492" y="166"/>
                  </a:lnTo>
                  <a:lnTo>
                    <a:pt x="514" y="149"/>
                  </a:lnTo>
                  <a:lnTo>
                    <a:pt x="536" y="133"/>
                  </a:lnTo>
                  <a:lnTo>
                    <a:pt x="546" y="126"/>
                  </a:lnTo>
                  <a:lnTo>
                    <a:pt x="556" y="119"/>
                  </a:lnTo>
                  <a:lnTo>
                    <a:pt x="566" y="112"/>
                  </a:lnTo>
                  <a:lnTo>
                    <a:pt x="575" y="105"/>
                  </a:lnTo>
                  <a:lnTo>
                    <a:pt x="584" y="99"/>
                  </a:lnTo>
                  <a:lnTo>
                    <a:pt x="592" y="93"/>
                  </a:lnTo>
                  <a:lnTo>
                    <a:pt x="600" y="87"/>
                  </a:lnTo>
                  <a:lnTo>
                    <a:pt x="608" y="82"/>
                  </a:lnTo>
                  <a:lnTo>
                    <a:pt x="615" y="77"/>
                  </a:lnTo>
                  <a:lnTo>
                    <a:pt x="622" y="72"/>
                  </a:lnTo>
                  <a:lnTo>
                    <a:pt x="628" y="68"/>
                  </a:lnTo>
                  <a:lnTo>
                    <a:pt x="634" y="65"/>
                  </a:lnTo>
                  <a:lnTo>
                    <a:pt x="639" y="62"/>
                  </a:lnTo>
                  <a:lnTo>
                    <a:pt x="643" y="59"/>
                  </a:lnTo>
                  <a:lnTo>
                    <a:pt x="647" y="57"/>
                  </a:lnTo>
                  <a:lnTo>
                    <a:pt x="650" y="55"/>
                  </a:lnTo>
                  <a:lnTo>
                    <a:pt x="653" y="54"/>
                  </a:lnTo>
                  <a:lnTo>
                    <a:pt x="655" y="53"/>
                  </a:lnTo>
                  <a:lnTo>
                    <a:pt x="658" y="53"/>
                  </a:lnTo>
                  <a:lnTo>
                    <a:pt x="661" y="54"/>
                  </a:lnTo>
                  <a:lnTo>
                    <a:pt x="665" y="54"/>
                  </a:lnTo>
                  <a:lnTo>
                    <a:pt x="670" y="55"/>
                  </a:lnTo>
                  <a:lnTo>
                    <a:pt x="680" y="58"/>
                  </a:lnTo>
                  <a:lnTo>
                    <a:pt x="691" y="61"/>
                  </a:lnTo>
                  <a:lnTo>
                    <a:pt x="780" y="76"/>
                  </a:lnTo>
                  <a:lnTo>
                    <a:pt x="781" y="85"/>
                  </a:lnTo>
                  <a:lnTo>
                    <a:pt x="781" y="94"/>
                  </a:lnTo>
                  <a:lnTo>
                    <a:pt x="780" y="102"/>
                  </a:lnTo>
                  <a:lnTo>
                    <a:pt x="779" y="106"/>
                  </a:lnTo>
                  <a:lnTo>
                    <a:pt x="776" y="110"/>
                  </a:lnTo>
                  <a:lnTo>
                    <a:pt x="772" y="114"/>
                  </a:lnTo>
                  <a:lnTo>
                    <a:pt x="767" y="118"/>
                  </a:lnTo>
                  <a:lnTo>
                    <a:pt x="758" y="125"/>
                  </a:lnTo>
                  <a:lnTo>
                    <a:pt x="753" y="128"/>
                  </a:lnTo>
                  <a:lnTo>
                    <a:pt x="748" y="131"/>
                  </a:lnTo>
                  <a:lnTo>
                    <a:pt x="748" y="124"/>
                  </a:lnTo>
                  <a:lnTo>
                    <a:pt x="747" y="118"/>
                  </a:lnTo>
                  <a:lnTo>
                    <a:pt x="747" y="113"/>
                  </a:lnTo>
                  <a:lnTo>
                    <a:pt x="746" y="109"/>
                  </a:lnTo>
                  <a:lnTo>
                    <a:pt x="746" y="102"/>
                  </a:lnTo>
                  <a:lnTo>
                    <a:pt x="745" y="96"/>
                  </a:lnTo>
                  <a:lnTo>
                    <a:pt x="761" y="82"/>
                  </a:lnTo>
                  <a:lnTo>
                    <a:pt x="778" y="66"/>
                  </a:lnTo>
                  <a:lnTo>
                    <a:pt x="710" y="72"/>
                  </a:lnTo>
                  <a:lnTo>
                    <a:pt x="716" y="77"/>
                  </a:lnTo>
                  <a:lnTo>
                    <a:pt x="719" y="80"/>
                  </a:lnTo>
                  <a:lnTo>
                    <a:pt x="723" y="84"/>
                  </a:lnTo>
                  <a:lnTo>
                    <a:pt x="726" y="88"/>
                  </a:lnTo>
                  <a:lnTo>
                    <a:pt x="730" y="93"/>
                  </a:lnTo>
                  <a:lnTo>
                    <a:pt x="728" y="95"/>
                  </a:lnTo>
                  <a:lnTo>
                    <a:pt x="725" y="97"/>
                  </a:lnTo>
                  <a:lnTo>
                    <a:pt x="722" y="100"/>
                  </a:lnTo>
                  <a:lnTo>
                    <a:pt x="718" y="103"/>
                  </a:lnTo>
                  <a:lnTo>
                    <a:pt x="714" y="107"/>
                  </a:lnTo>
                  <a:lnTo>
                    <a:pt x="709" y="111"/>
                  </a:lnTo>
                  <a:lnTo>
                    <a:pt x="704" y="115"/>
                  </a:lnTo>
                  <a:lnTo>
                    <a:pt x="698" y="120"/>
                  </a:lnTo>
                  <a:lnTo>
                    <a:pt x="691" y="125"/>
                  </a:lnTo>
                  <a:lnTo>
                    <a:pt x="684" y="130"/>
                  </a:lnTo>
                  <a:lnTo>
                    <a:pt x="677" y="136"/>
                  </a:lnTo>
                  <a:lnTo>
                    <a:pt x="669" y="142"/>
                  </a:lnTo>
                  <a:lnTo>
                    <a:pt x="661" y="148"/>
                  </a:lnTo>
                  <a:lnTo>
                    <a:pt x="652" y="155"/>
                  </a:lnTo>
                  <a:lnTo>
                    <a:pt x="643" y="162"/>
                  </a:lnTo>
                  <a:lnTo>
                    <a:pt x="633" y="169"/>
                  </a:lnTo>
                  <a:lnTo>
                    <a:pt x="613" y="184"/>
                  </a:lnTo>
                  <a:lnTo>
                    <a:pt x="592" y="200"/>
                  </a:lnTo>
                  <a:lnTo>
                    <a:pt x="570" y="216"/>
                  </a:lnTo>
                  <a:lnTo>
                    <a:pt x="547" y="233"/>
                  </a:lnTo>
                  <a:lnTo>
                    <a:pt x="523" y="251"/>
                  </a:lnTo>
                  <a:lnTo>
                    <a:pt x="499" y="268"/>
                  </a:lnTo>
                  <a:lnTo>
                    <a:pt x="450" y="305"/>
                  </a:lnTo>
                  <a:lnTo>
                    <a:pt x="400" y="342"/>
                  </a:lnTo>
                  <a:lnTo>
                    <a:pt x="375" y="360"/>
                  </a:lnTo>
                  <a:lnTo>
                    <a:pt x="351" y="378"/>
                  </a:lnTo>
                  <a:lnTo>
                    <a:pt x="327" y="395"/>
                  </a:lnTo>
                  <a:lnTo>
                    <a:pt x="304" y="412"/>
                  </a:lnTo>
                  <a:lnTo>
                    <a:pt x="282" y="428"/>
                  </a:lnTo>
                  <a:lnTo>
                    <a:pt x="261" y="443"/>
                  </a:lnTo>
                  <a:lnTo>
                    <a:pt x="241" y="458"/>
                  </a:lnTo>
                  <a:lnTo>
                    <a:pt x="232" y="464"/>
                  </a:lnTo>
                  <a:lnTo>
                    <a:pt x="223" y="471"/>
                  </a:lnTo>
                  <a:lnTo>
                    <a:pt x="214" y="477"/>
                  </a:lnTo>
                  <a:lnTo>
                    <a:pt x="206" y="483"/>
                  </a:lnTo>
                  <a:lnTo>
                    <a:pt x="198" y="489"/>
                  </a:lnTo>
                  <a:lnTo>
                    <a:pt x="191" y="494"/>
                  </a:lnTo>
                  <a:lnTo>
                    <a:pt x="184" y="499"/>
                  </a:lnTo>
                  <a:lnTo>
                    <a:pt x="178" y="504"/>
                  </a:lnTo>
                  <a:lnTo>
                    <a:pt x="172" y="508"/>
                  </a:lnTo>
                  <a:lnTo>
                    <a:pt x="167" y="512"/>
                  </a:lnTo>
                  <a:lnTo>
                    <a:pt x="162" y="516"/>
                  </a:lnTo>
                  <a:lnTo>
                    <a:pt x="158" y="519"/>
                  </a:lnTo>
                  <a:lnTo>
                    <a:pt x="154" y="522"/>
                  </a:lnTo>
                  <a:lnTo>
                    <a:pt x="151" y="524"/>
                  </a:lnTo>
                  <a:lnTo>
                    <a:pt x="147" y="524"/>
                  </a:lnTo>
                  <a:lnTo>
                    <a:pt x="144" y="524"/>
                  </a:lnTo>
                  <a:lnTo>
                    <a:pt x="142" y="524"/>
                  </a:lnTo>
                  <a:lnTo>
                    <a:pt x="139" y="523"/>
                  </a:lnTo>
                  <a:lnTo>
                    <a:pt x="137" y="522"/>
                  </a:lnTo>
                  <a:lnTo>
                    <a:pt x="136" y="521"/>
                  </a:lnTo>
                  <a:lnTo>
                    <a:pt x="133" y="517"/>
                  </a:lnTo>
                  <a:lnTo>
                    <a:pt x="132" y="513"/>
                  </a:lnTo>
                  <a:lnTo>
                    <a:pt x="131" y="508"/>
                  </a:lnTo>
                  <a:lnTo>
                    <a:pt x="131" y="503"/>
                  </a:lnTo>
                  <a:lnTo>
                    <a:pt x="132" y="498"/>
                  </a:lnTo>
                  <a:lnTo>
                    <a:pt x="133" y="497"/>
                  </a:lnTo>
                  <a:lnTo>
                    <a:pt x="135" y="495"/>
                  </a:lnTo>
                  <a:lnTo>
                    <a:pt x="137" y="493"/>
                  </a:lnTo>
                  <a:lnTo>
                    <a:pt x="140" y="490"/>
                  </a:lnTo>
                  <a:lnTo>
                    <a:pt x="144" y="487"/>
                  </a:lnTo>
                  <a:lnTo>
                    <a:pt x="149" y="484"/>
                  </a:lnTo>
                  <a:lnTo>
                    <a:pt x="154" y="479"/>
                  </a:lnTo>
                  <a:lnTo>
                    <a:pt x="160" y="475"/>
                  </a:lnTo>
                  <a:lnTo>
                    <a:pt x="166" y="470"/>
                  </a:lnTo>
                  <a:lnTo>
                    <a:pt x="173" y="465"/>
                  </a:lnTo>
                  <a:lnTo>
                    <a:pt x="180" y="459"/>
                  </a:lnTo>
                  <a:lnTo>
                    <a:pt x="188" y="453"/>
                  </a:lnTo>
                  <a:lnTo>
                    <a:pt x="197" y="447"/>
                  </a:lnTo>
                  <a:lnTo>
                    <a:pt x="205" y="440"/>
                  </a:lnTo>
                  <a:lnTo>
                    <a:pt x="215" y="433"/>
                  </a:lnTo>
                  <a:lnTo>
                    <a:pt x="224" y="426"/>
                  </a:lnTo>
                  <a:lnTo>
                    <a:pt x="234" y="418"/>
                  </a:lnTo>
                  <a:lnTo>
                    <a:pt x="245" y="410"/>
                  </a:lnTo>
                  <a:lnTo>
                    <a:pt x="267" y="394"/>
                  </a:lnTo>
                  <a:lnTo>
                    <a:pt x="290" y="376"/>
                  </a:lnTo>
                  <a:lnTo>
                    <a:pt x="314" y="358"/>
                  </a:lnTo>
                  <a:lnTo>
                    <a:pt x="339" y="340"/>
                  </a:lnTo>
                  <a:lnTo>
                    <a:pt x="364" y="321"/>
                  </a:lnTo>
                  <a:lnTo>
                    <a:pt x="416" y="283"/>
                  </a:lnTo>
                  <a:lnTo>
                    <a:pt x="468" y="244"/>
                  </a:lnTo>
                  <a:lnTo>
                    <a:pt x="493" y="225"/>
                  </a:lnTo>
                  <a:lnTo>
                    <a:pt x="518" y="207"/>
                  </a:lnTo>
                  <a:lnTo>
                    <a:pt x="542" y="189"/>
                  </a:lnTo>
                  <a:lnTo>
                    <a:pt x="566" y="171"/>
                  </a:lnTo>
                  <a:lnTo>
                    <a:pt x="588" y="155"/>
                  </a:lnTo>
                  <a:lnTo>
                    <a:pt x="598" y="147"/>
                  </a:lnTo>
                  <a:lnTo>
                    <a:pt x="609" y="140"/>
                  </a:lnTo>
                  <a:lnTo>
                    <a:pt x="618" y="132"/>
                  </a:lnTo>
                  <a:lnTo>
                    <a:pt x="628" y="125"/>
                  </a:lnTo>
                  <a:lnTo>
                    <a:pt x="637" y="118"/>
                  </a:lnTo>
                  <a:lnTo>
                    <a:pt x="645" y="112"/>
                  </a:lnTo>
                  <a:lnTo>
                    <a:pt x="653" y="106"/>
                  </a:lnTo>
                  <a:lnTo>
                    <a:pt x="661" y="100"/>
                  </a:lnTo>
                  <a:lnTo>
                    <a:pt x="668" y="95"/>
                  </a:lnTo>
                  <a:lnTo>
                    <a:pt x="675" y="90"/>
                  </a:lnTo>
                  <a:lnTo>
                    <a:pt x="680" y="86"/>
                  </a:lnTo>
                  <a:lnTo>
                    <a:pt x="686" y="82"/>
                  </a:lnTo>
                  <a:lnTo>
                    <a:pt x="690" y="78"/>
                  </a:lnTo>
                  <a:lnTo>
                    <a:pt x="695" y="75"/>
                  </a:lnTo>
                  <a:lnTo>
                    <a:pt x="698" y="72"/>
                  </a:lnTo>
                  <a:lnTo>
                    <a:pt x="701" y="70"/>
                  </a:lnTo>
                  <a:lnTo>
                    <a:pt x="703" y="68"/>
                  </a:lnTo>
                  <a:lnTo>
                    <a:pt x="704" y="67"/>
                  </a:lnTo>
                  <a:lnTo>
                    <a:pt x="734" y="121"/>
                  </a:lnTo>
                  <a:lnTo>
                    <a:pt x="735" y="129"/>
                  </a:lnTo>
                  <a:lnTo>
                    <a:pt x="736" y="138"/>
                  </a:lnTo>
                  <a:lnTo>
                    <a:pt x="732" y="142"/>
                  </a:lnTo>
                  <a:lnTo>
                    <a:pt x="727" y="146"/>
                  </a:lnTo>
                  <a:lnTo>
                    <a:pt x="722" y="151"/>
                  </a:lnTo>
                  <a:lnTo>
                    <a:pt x="716" y="155"/>
                  </a:lnTo>
                  <a:lnTo>
                    <a:pt x="709" y="161"/>
                  </a:lnTo>
                  <a:lnTo>
                    <a:pt x="703" y="166"/>
                  </a:lnTo>
                  <a:lnTo>
                    <a:pt x="695" y="172"/>
                  </a:lnTo>
                  <a:lnTo>
                    <a:pt x="688" y="178"/>
                  </a:lnTo>
                  <a:lnTo>
                    <a:pt x="680" y="184"/>
                  </a:lnTo>
                  <a:lnTo>
                    <a:pt x="671" y="191"/>
                  </a:lnTo>
                  <a:lnTo>
                    <a:pt x="654" y="205"/>
                  </a:lnTo>
                  <a:lnTo>
                    <a:pt x="635" y="219"/>
                  </a:lnTo>
                  <a:lnTo>
                    <a:pt x="615" y="235"/>
                  </a:lnTo>
                  <a:lnTo>
                    <a:pt x="594" y="250"/>
                  </a:lnTo>
                  <a:lnTo>
                    <a:pt x="572" y="267"/>
                  </a:lnTo>
                  <a:lnTo>
                    <a:pt x="549" y="284"/>
                  </a:lnTo>
                  <a:lnTo>
                    <a:pt x="526" y="301"/>
                  </a:lnTo>
                  <a:lnTo>
                    <a:pt x="479" y="337"/>
                  </a:lnTo>
                  <a:lnTo>
                    <a:pt x="431" y="372"/>
                  </a:lnTo>
                  <a:lnTo>
                    <a:pt x="408" y="390"/>
                  </a:lnTo>
                  <a:lnTo>
                    <a:pt x="384" y="407"/>
                  </a:lnTo>
                  <a:lnTo>
                    <a:pt x="361" y="424"/>
                  </a:lnTo>
                  <a:lnTo>
                    <a:pt x="339" y="441"/>
                  </a:lnTo>
                  <a:lnTo>
                    <a:pt x="317" y="457"/>
                  </a:lnTo>
                  <a:lnTo>
                    <a:pt x="296" y="472"/>
                  </a:lnTo>
                  <a:lnTo>
                    <a:pt x="276" y="487"/>
                  </a:lnTo>
                  <a:lnTo>
                    <a:pt x="258" y="501"/>
                  </a:lnTo>
                  <a:lnTo>
                    <a:pt x="240" y="514"/>
                  </a:lnTo>
                  <a:lnTo>
                    <a:pt x="232" y="520"/>
                  </a:lnTo>
                  <a:lnTo>
                    <a:pt x="224" y="526"/>
                  </a:lnTo>
                  <a:lnTo>
                    <a:pt x="217" y="531"/>
                  </a:lnTo>
                  <a:lnTo>
                    <a:pt x="210" y="537"/>
                  </a:lnTo>
                  <a:lnTo>
                    <a:pt x="203" y="541"/>
                  </a:lnTo>
                  <a:lnTo>
                    <a:pt x="197" y="546"/>
                  </a:lnTo>
                  <a:lnTo>
                    <a:pt x="191" y="550"/>
                  </a:lnTo>
                  <a:lnTo>
                    <a:pt x="186" y="554"/>
                  </a:lnTo>
                  <a:lnTo>
                    <a:pt x="181" y="558"/>
                  </a:lnTo>
                  <a:lnTo>
                    <a:pt x="176" y="561"/>
                  </a:lnTo>
                  <a:lnTo>
                    <a:pt x="173" y="564"/>
                  </a:lnTo>
                  <a:lnTo>
                    <a:pt x="169" y="567"/>
                  </a:lnTo>
                  <a:lnTo>
                    <a:pt x="167" y="569"/>
                  </a:lnTo>
                  <a:lnTo>
                    <a:pt x="165" y="570"/>
                  </a:lnTo>
                  <a:lnTo>
                    <a:pt x="161" y="570"/>
                  </a:lnTo>
                  <a:lnTo>
                    <a:pt x="156" y="569"/>
                  </a:lnTo>
                  <a:lnTo>
                    <a:pt x="152" y="566"/>
                  </a:lnTo>
                  <a:lnTo>
                    <a:pt x="150" y="565"/>
                  </a:lnTo>
                  <a:lnTo>
                    <a:pt x="148" y="563"/>
                  </a:lnTo>
                  <a:lnTo>
                    <a:pt x="146" y="561"/>
                  </a:lnTo>
                  <a:lnTo>
                    <a:pt x="146" y="558"/>
                  </a:lnTo>
                  <a:lnTo>
                    <a:pt x="145" y="555"/>
                  </a:lnTo>
                  <a:lnTo>
                    <a:pt x="145" y="552"/>
                  </a:lnTo>
                  <a:lnTo>
                    <a:pt x="146" y="548"/>
                  </a:lnTo>
                  <a:lnTo>
                    <a:pt x="148" y="544"/>
                  </a:lnTo>
                  <a:lnTo>
                    <a:pt x="151" y="539"/>
                  </a:lnTo>
                  <a:lnTo>
                    <a:pt x="155" y="534"/>
                  </a:lnTo>
                  <a:lnTo>
                    <a:pt x="158" y="531"/>
                  </a:lnTo>
                  <a:lnTo>
                    <a:pt x="162" y="528"/>
                  </a:lnTo>
                  <a:lnTo>
                    <a:pt x="166" y="525"/>
                  </a:lnTo>
                  <a:lnTo>
                    <a:pt x="171" y="521"/>
                  </a:lnTo>
                  <a:lnTo>
                    <a:pt x="176" y="517"/>
                  </a:lnTo>
                  <a:lnTo>
                    <a:pt x="182" y="513"/>
                  </a:lnTo>
                  <a:lnTo>
                    <a:pt x="189" y="508"/>
                  </a:lnTo>
                  <a:lnTo>
                    <a:pt x="196" y="503"/>
                  </a:lnTo>
                  <a:lnTo>
                    <a:pt x="203" y="497"/>
                  </a:lnTo>
                  <a:lnTo>
                    <a:pt x="211" y="491"/>
                  </a:lnTo>
                  <a:lnTo>
                    <a:pt x="219" y="485"/>
                  </a:lnTo>
                  <a:lnTo>
                    <a:pt x="228" y="479"/>
                  </a:lnTo>
                  <a:lnTo>
                    <a:pt x="237" y="472"/>
                  </a:lnTo>
                  <a:lnTo>
                    <a:pt x="247" y="465"/>
                  </a:lnTo>
                  <a:lnTo>
                    <a:pt x="267" y="450"/>
                  </a:lnTo>
                  <a:lnTo>
                    <a:pt x="288" y="434"/>
                  </a:lnTo>
                  <a:lnTo>
                    <a:pt x="311" y="418"/>
                  </a:lnTo>
                  <a:lnTo>
                    <a:pt x="334" y="401"/>
                  </a:lnTo>
                  <a:lnTo>
                    <a:pt x="358" y="384"/>
                  </a:lnTo>
                  <a:lnTo>
                    <a:pt x="382" y="366"/>
                  </a:lnTo>
                  <a:lnTo>
                    <a:pt x="407" y="347"/>
                  </a:lnTo>
                  <a:lnTo>
                    <a:pt x="458" y="310"/>
                  </a:lnTo>
                  <a:lnTo>
                    <a:pt x="508" y="274"/>
                  </a:lnTo>
                  <a:lnTo>
                    <a:pt x="532" y="256"/>
                  </a:lnTo>
                  <a:lnTo>
                    <a:pt x="556" y="238"/>
                  </a:lnTo>
                  <a:lnTo>
                    <a:pt x="579" y="222"/>
                  </a:lnTo>
                  <a:lnTo>
                    <a:pt x="601" y="205"/>
                  </a:lnTo>
                  <a:lnTo>
                    <a:pt x="622" y="190"/>
                  </a:lnTo>
                  <a:lnTo>
                    <a:pt x="632" y="182"/>
                  </a:lnTo>
                  <a:lnTo>
                    <a:pt x="641" y="175"/>
                  </a:lnTo>
                  <a:lnTo>
                    <a:pt x="650" y="168"/>
                  </a:lnTo>
                  <a:lnTo>
                    <a:pt x="659" y="162"/>
                  </a:lnTo>
                  <a:lnTo>
                    <a:pt x="668" y="155"/>
                  </a:lnTo>
                  <a:lnTo>
                    <a:pt x="676" y="149"/>
                  </a:lnTo>
                  <a:lnTo>
                    <a:pt x="684" y="143"/>
                  </a:lnTo>
                  <a:lnTo>
                    <a:pt x="691" y="138"/>
                  </a:lnTo>
                  <a:lnTo>
                    <a:pt x="697" y="133"/>
                  </a:lnTo>
                  <a:lnTo>
                    <a:pt x="704" y="128"/>
                  </a:lnTo>
                  <a:lnTo>
                    <a:pt x="709" y="123"/>
                  </a:lnTo>
                  <a:lnTo>
                    <a:pt x="714" y="119"/>
                  </a:lnTo>
                  <a:lnTo>
                    <a:pt x="719" y="116"/>
                  </a:lnTo>
                  <a:lnTo>
                    <a:pt x="723" y="113"/>
                  </a:lnTo>
                  <a:lnTo>
                    <a:pt x="726" y="110"/>
                  </a:lnTo>
                  <a:lnTo>
                    <a:pt x="729" y="107"/>
                  </a:lnTo>
                  <a:lnTo>
                    <a:pt x="731" y="106"/>
                  </a:lnTo>
                  <a:lnTo>
                    <a:pt x="732" y="104"/>
                  </a:lnTo>
                  <a:lnTo>
                    <a:pt x="81" y="492"/>
                  </a:lnTo>
                  <a:lnTo>
                    <a:pt x="83" y="496"/>
                  </a:lnTo>
                  <a:lnTo>
                    <a:pt x="86" y="499"/>
                  </a:lnTo>
                  <a:lnTo>
                    <a:pt x="89" y="501"/>
                  </a:lnTo>
                  <a:lnTo>
                    <a:pt x="93" y="503"/>
                  </a:lnTo>
                  <a:lnTo>
                    <a:pt x="96" y="504"/>
                  </a:lnTo>
                  <a:lnTo>
                    <a:pt x="99" y="504"/>
                  </a:lnTo>
                  <a:lnTo>
                    <a:pt x="103" y="504"/>
                  </a:lnTo>
                  <a:lnTo>
                    <a:pt x="107" y="504"/>
                  </a:lnTo>
                  <a:lnTo>
                    <a:pt x="112" y="504"/>
                  </a:lnTo>
                  <a:lnTo>
                    <a:pt x="117" y="503"/>
                  </a:lnTo>
                  <a:lnTo>
                    <a:pt x="117" y="510"/>
                  </a:lnTo>
                  <a:lnTo>
                    <a:pt x="118" y="516"/>
                  </a:lnTo>
                  <a:lnTo>
                    <a:pt x="119" y="521"/>
                  </a:lnTo>
                  <a:lnTo>
                    <a:pt x="122" y="526"/>
                  </a:lnTo>
                  <a:lnTo>
                    <a:pt x="126" y="529"/>
                  </a:lnTo>
                  <a:lnTo>
                    <a:pt x="130" y="532"/>
                  </a:lnTo>
                  <a:lnTo>
                    <a:pt x="134" y="535"/>
                  </a:lnTo>
                  <a:lnTo>
                    <a:pt x="139" y="537"/>
                  </a:lnTo>
                  <a:lnTo>
                    <a:pt x="138" y="540"/>
                  </a:lnTo>
                  <a:lnTo>
                    <a:pt x="137" y="543"/>
                  </a:lnTo>
                  <a:lnTo>
                    <a:pt x="136" y="550"/>
                  </a:lnTo>
                  <a:lnTo>
                    <a:pt x="136" y="556"/>
                  </a:lnTo>
                  <a:lnTo>
                    <a:pt x="138" y="563"/>
                  </a:lnTo>
                  <a:lnTo>
                    <a:pt x="140" y="569"/>
                  </a:lnTo>
                  <a:lnTo>
                    <a:pt x="144" y="574"/>
                  </a:lnTo>
                  <a:lnTo>
                    <a:pt x="148" y="578"/>
                  </a:lnTo>
                  <a:lnTo>
                    <a:pt x="152" y="580"/>
                  </a:lnTo>
                  <a:lnTo>
                    <a:pt x="139" y="584"/>
                  </a:lnTo>
                  <a:lnTo>
                    <a:pt x="127" y="588"/>
                  </a:lnTo>
                  <a:lnTo>
                    <a:pt x="115" y="592"/>
                  </a:lnTo>
                  <a:lnTo>
                    <a:pt x="103" y="595"/>
                  </a:lnTo>
                  <a:lnTo>
                    <a:pt x="92" y="598"/>
                  </a:lnTo>
                  <a:lnTo>
                    <a:pt x="80" y="600"/>
                  </a:lnTo>
                  <a:lnTo>
                    <a:pt x="67" y="602"/>
                  </a:lnTo>
                  <a:lnTo>
                    <a:pt x="54" y="603"/>
                  </a:lnTo>
                  <a:lnTo>
                    <a:pt x="54" y="597"/>
                  </a:lnTo>
                  <a:lnTo>
                    <a:pt x="52" y="590"/>
                  </a:lnTo>
                  <a:lnTo>
                    <a:pt x="50" y="584"/>
                  </a:lnTo>
                  <a:lnTo>
                    <a:pt x="47" y="578"/>
                  </a:lnTo>
                  <a:lnTo>
                    <a:pt x="43" y="573"/>
                  </a:lnTo>
                  <a:lnTo>
                    <a:pt x="39" y="569"/>
                  </a:lnTo>
                  <a:lnTo>
                    <a:pt x="34" y="566"/>
                  </a:lnTo>
                  <a:lnTo>
                    <a:pt x="30" y="566"/>
                  </a:lnTo>
                  <a:lnTo>
                    <a:pt x="36" y="555"/>
                  </a:lnTo>
                  <a:lnTo>
                    <a:pt x="43" y="544"/>
                  </a:lnTo>
                  <a:lnTo>
                    <a:pt x="57" y="524"/>
                  </a:lnTo>
                  <a:lnTo>
                    <a:pt x="64" y="514"/>
                  </a:lnTo>
                  <a:lnTo>
                    <a:pt x="69" y="504"/>
                  </a:lnTo>
                  <a:lnTo>
                    <a:pt x="72" y="500"/>
                  </a:lnTo>
                  <a:lnTo>
                    <a:pt x="74" y="496"/>
                  </a:lnTo>
                  <a:lnTo>
                    <a:pt x="76" y="492"/>
                  </a:lnTo>
                  <a:lnTo>
                    <a:pt x="77" y="489"/>
                  </a:lnTo>
                  <a:lnTo>
                    <a:pt x="13" y="62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tmpNBK(24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1557338"/>
            <a:ext cx="4897437" cy="299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 Box 3"/>
          <p:cNvSpPr txBox="1">
            <a:spLocks noChangeArrowheads="1"/>
          </p:cNvSpPr>
          <p:nvPr/>
        </p:nvSpPr>
        <p:spPr bwMode="auto">
          <a:xfrm>
            <a:off x="900113" y="620713"/>
            <a:ext cx="7331075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IE" sz="2400">
                <a:solidFill>
                  <a:srgbClr val="465E9C"/>
                </a:solidFill>
                <a:latin typeface="Franklin Gothic Book - 40"/>
              </a:rPr>
              <a:t>In what way does this picture</a:t>
            </a:r>
          </a:p>
          <a:p>
            <a:pPr algn="ctr" defTabSz="777875"/>
            <a:r>
              <a:rPr lang="en-IE" sz="2400">
                <a:solidFill>
                  <a:srgbClr val="465E9C"/>
                </a:solidFill>
                <a:latin typeface="Franklin Gothic Book - 40"/>
              </a:rPr>
              <a:t> change our ideas about gender?</a:t>
            </a:r>
            <a:endParaRPr lang="en-GB" sz="2400">
              <a:solidFill>
                <a:srgbClr val="465E9C"/>
              </a:solidFill>
              <a:latin typeface="Franklin Gothic Book - 40"/>
            </a:endParaRPr>
          </a:p>
        </p:txBody>
      </p:sp>
      <p:grpSp>
        <p:nvGrpSpPr>
          <p:cNvPr id="26627" name="Group 4"/>
          <p:cNvGrpSpPr>
            <a:grpSpLocks/>
          </p:cNvGrpSpPr>
          <p:nvPr/>
        </p:nvGrpSpPr>
        <p:grpSpPr bwMode="auto">
          <a:xfrm>
            <a:off x="742950" y="4746625"/>
            <a:ext cx="7646988" cy="714375"/>
            <a:chOff x="520" y="3776"/>
            <a:chExt cx="5352" cy="568"/>
          </a:xfrm>
        </p:grpSpPr>
        <p:sp>
          <p:nvSpPr>
            <p:cNvPr id="26636" name="Line 5"/>
            <p:cNvSpPr>
              <a:spLocks noChangeShapeType="1"/>
            </p:cNvSpPr>
            <p:nvPr/>
          </p:nvSpPr>
          <p:spPr bwMode="auto">
            <a:xfrm>
              <a:off x="520" y="3776"/>
              <a:ext cx="5352" cy="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7" name="Line 6"/>
            <p:cNvSpPr>
              <a:spLocks noChangeShapeType="1"/>
            </p:cNvSpPr>
            <p:nvPr/>
          </p:nvSpPr>
          <p:spPr bwMode="auto">
            <a:xfrm>
              <a:off x="520" y="4344"/>
              <a:ext cx="5352" cy="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28" name="Group 7"/>
          <p:cNvGrpSpPr>
            <a:grpSpLocks/>
          </p:cNvGrpSpPr>
          <p:nvPr/>
        </p:nvGrpSpPr>
        <p:grpSpPr bwMode="auto">
          <a:xfrm>
            <a:off x="7761288" y="4113213"/>
            <a:ext cx="1149350" cy="779462"/>
            <a:chOff x="5432" y="3272"/>
            <a:chExt cx="805" cy="621"/>
          </a:xfrm>
        </p:grpSpPr>
        <p:sp>
          <p:nvSpPr>
            <p:cNvPr id="26629" name="Freeform 8"/>
            <p:cNvSpPr>
              <a:spLocks/>
            </p:cNvSpPr>
            <p:nvPr/>
          </p:nvSpPr>
          <p:spPr bwMode="auto">
            <a:xfrm>
              <a:off x="6138" y="3278"/>
              <a:ext cx="93" cy="105"/>
            </a:xfrm>
            <a:custGeom>
              <a:avLst/>
              <a:gdLst>
                <a:gd name="T0" fmla="*/ 63 w 93"/>
                <a:gd name="T1" fmla="*/ 31 h 105"/>
                <a:gd name="T2" fmla="*/ 58 w 93"/>
                <a:gd name="T3" fmla="*/ 26 h 105"/>
                <a:gd name="T4" fmla="*/ 52 w 93"/>
                <a:gd name="T5" fmla="*/ 22 h 105"/>
                <a:gd name="T6" fmla="*/ 45 w 93"/>
                <a:gd name="T7" fmla="*/ 19 h 105"/>
                <a:gd name="T8" fmla="*/ 37 w 93"/>
                <a:gd name="T9" fmla="*/ 16 h 105"/>
                <a:gd name="T10" fmla="*/ 27 w 93"/>
                <a:gd name="T11" fmla="*/ 13 h 105"/>
                <a:gd name="T12" fmla="*/ 21 w 93"/>
                <a:gd name="T13" fmla="*/ 12 h 105"/>
                <a:gd name="T14" fmla="*/ 15 w 93"/>
                <a:gd name="T15" fmla="*/ 10 h 105"/>
                <a:gd name="T16" fmla="*/ 8 w 93"/>
                <a:gd name="T17" fmla="*/ 8 h 105"/>
                <a:gd name="T18" fmla="*/ 0 w 93"/>
                <a:gd name="T19" fmla="*/ 5 h 105"/>
                <a:gd name="T20" fmla="*/ 9 w 93"/>
                <a:gd name="T21" fmla="*/ 3 h 105"/>
                <a:gd name="T22" fmla="*/ 18 w 93"/>
                <a:gd name="T23" fmla="*/ 1 h 105"/>
                <a:gd name="T24" fmla="*/ 26 w 93"/>
                <a:gd name="T25" fmla="*/ 0 h 105"/>
                <a:gd name="T26" fmla="*/ 34 w 93"/>
                <a:gd name="T27" fmla="*/ 0 h 105"/>
                <a:gd name="T28" fmla="*/ 41 w 93"/>
                <a:gd name="T29" fmla="*/ 0 h 105"/>
                <a:gd name="T30" fmla="*/ 47 w 93"/>
                <a:gd name="T31" fmla="*/ 1 h 105"/>
                <a:gd name="T32" fmla="*/ 53 w 93"/>
                <a:gd name="T33" fmla="*/ 3 h 105"/>
                <a:gd name="T34" fmla="*/ 59 w 93"/>
                <a:gd name="T35" fmla="*/ 6 h 105"/>
                <a:gd name="T36" fmla="*/ 64 w 93"/>
                <a:gd name="T37" fmla="*/ 9 h 105"/>
                <a:gd name="T38" fmla="*/ 68 w 93"/>
                <a:gd name="T39" fmla="*/ 12 h 105"/>
                <a:gd name="T40" fmla="*/ 73 w 93"/>
                <a:gd name="T41" fmla="*/ 16 h 105"/>
                <a:gd name="T42" fmla="*/ 76 w 93"/>
                <a:gd name="T43" fmla="*/ 21 h 105"/>
                <a:gd name="T44" fmla="*/ 80 w 93"/>
                <a:gd name="T45" fmla="*/ 25 h 105"/>
                <a:gd name="T46" fmla="*/ 83 w 93"/>
                <a:gd name="T47" fmla="*/ 30 h 105"/>
                <a:gd name="T48" fmla="*/ 87 w 93"/>
                <a:gd name="T49" fmla="*/ 41 h 105"/>
                <a:gd name="T50" fmla="*/ 90 w 93"/>
                <a:gd name="T51" fmla="*/ 52 h 105"/>
                <a:gd name="T52" fmla="*/ 92 w 93"/>
                <a:gd name="T53" fmla="*/ 63 h 105"/>
                <a:gd name="T54" fmla="*/ 92 w 93"/>
                <a:gd name="T55" fmla="*/ 73 h 105"/>
                <a:gd name="T56" fmla="*/ 91 w 93"/>
                <a:gd name="T57" fmla="*/ 83 h 105"/>
                <a:gd name="T58" fmla="*/ 90 w 93"/>
                <a:gd name="T59" fmla="*/ 87 h 105"/>
                <a:gd name="T60" fmla="*/ 89 w 93"/>
                <a:gd name="T61" fmla="*/ 91 h 105"/>
                <a:gd name="T62" fmla="*/ 88 w 93"/>
                <a:gd name="T63" fmla="*/ 95 h 105"/>
                <a:gd name="T64" fmla="*/ 86 w 93"/>
                <a:gd name="T65" fmla="*/ 98 h 105"/>
                <a:gd name="T66" fmla="*/ 84 w 93"/>
                <a:gd name="T67" fmla="*/ 100 h 105"/>
                <a:gd name="T68" fmla="*/ 82 w 93"/>
                <a:gd name="T69" fmla="*/ 102 h 105"/>
                <a:gd name="T70" fmla="*/ 79 w 93"/>
                <a:gd name="T71" fmla="*/ 104 h 105"/>
                <a:gd name="T72" fmla="*/ 77 w 93"/>
                <a:gd name="T73" fmla="*/ 104 h 105"/>
                <a:gd name="T74" fmla="*/ 78 w 93"/>
                <a:gd name="T75" fmla="*/ 97 h 105"/>
                <a:gd name="T76" fmla="*/ 80 w 93"/>
                <a:gd name="T77" fmla="*/ 88 h 105"/>
                <a:gd name="T78" fmla="*/ 80 w 93"/>
                <a:gd name="T79" fmla="*/ 80 h 105"/>
                <a:gd name="T80" fmla="*/ 80 w 93"/>
                <a:gd name="T81" fmla="*/ 71 h 105"/>
                <a:gd name="T82" fmla="*/ 78 w 93"/>
                <a:gd name="T83" fmla="*/ 62 h 105"/>
                <a:gd name="T84" fmla="*/ 76 w 93"/>
                <a:gd name="T85" fmla="*/ 53 h 105"/>
                <a:gd name="T86" fmla="*/ 73 w 93"/>
                <a:gd name="T87" fmla="*/ 45 h 105"/>
                <a:gd name="T88" fmla="*/ 69 w 93"/>
                <a:gd name="T89" fmla="*/ 38 h 105"/>
                <a:gd name="T90" fmla="*/ 63 w 93"/>
                <a:gd name="T91" fmla="*/ 31 h 1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"/>
                <a:gd name="T139" fmla="*/ 0 h 105"/>
                <a:gd name="T140" fmla="*/ 93 w 93"/>
                <a:gd name="T141" fmla="*/ 105 h 10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" h="105">
                  <a:moveTo>
                    <a:pt x="63" y="31"/>
                  </a:moveTo>
                  <a:lnTo>
                    <a:pt x="58" y="26"/>
                  </a:lnTo>
                  <a:lnTo>
                    <a:pt x="52" y="22"/>
                  </a:lnTo>
                  <a:lnTo>
                    <a:pt x="45" y="19"/>
                  </a:lnTo>
                  <a:lnTo>
                    <a:pt x="37" y="16"/>
                  </a:lnTo>
                  <a:lnTo>
                    <a:pt x="27" y="13"/>
                  </a:lnTo>
                  <a:lnTo>
                    <a:pt x="21" y="12"/>
                  </a:lnTo>
                  <a:lnTo>
                    <a:pt x="15" y="10"/>
                  </a:lnTo>
                  <a:lnTo>
                    <a:pt x="8" y="8"/>
                  </a:lnTo>
                  <a:lnTo>
                    <a:pt x="0" y="5"/>
                  </a:lnTo>
                  <a:lnTo>
                    <a:pt x="9" y="3"/>
                  </a:lnTo>
                  <a:lnTo>
                    <a:pt x="18" y="1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7" y="1"/>
                  </a:lnTo>
                  <a:lnTo>
                    <a:pt x="53" y="3"/>
                  </a:lnTo>
                  <a:lnTo>
                    <a:pt x="59" y="6"/>
                  </a:lnTo>
                  <a:lnTo>
                    <a:pt x="64" y="9"/>
                  </a:lnTo>
                  <a:lnTo>
                    <a:pt x="68" y="12"/>
                  </a:lnTo>
                  <a:lnTo>
                    <a:pt x="73" y="16"/>
                  </a:lnTo>
                  <a:lnTo>
                    <a:pt x="76" y="21"/>
                  </a:lnTo>
                  <a:lnTo>
                    <a:pt x="80" y="25"/>
                  </a:lnTo>
                  <a:lnTo>
                    <a:pt x="83" y="30"/>
                  </a:lnTo>
                  <a:lnTo>
                    <a:pt x="87" y="41"/>
                  </a:lnTo>
                  <a:lnTo>
                    <a:pt x="90" y="52"/>
                  </a:lnTo>
                  <a:lnTo>
                    <a:pt x="92" y="63"/>
                  </a:lnTo>
                  <a:lnTo>
                    <a:pt x="92" y="73"/>
                  </a:lnTo>
                  <a:lnTo>
                    <a:pt x="91" y="83"/>
                  </a:lnTo>
                  <a:lnTo>
                    <a:pt x="90" y="87"/>
                  </a:lnTo>
                  <a:lnTo>
                    <a:pt x="89" y="91"/>
                  </a:lnTo>
                  <a:lnTo>
                    <a:pt x="88" y="95"/>
                  </a:lnTo>
                  <a:lnTo>
                    <a:pt x="86" y="98"/>
                  </a:lnTo>
                  <a:lnTo>
                    <a:pt x="84" y="100"/>
                  </a:lnTo>
                  <a:lnTo>
                    <a:pt x="82" y="102"/>
                  </a:lnTo>
                  <a:lnTo>
                    <a:pt x="79" y="104"/>
                  </a:lnTo>
                  <a:lnTo>
                    <a:pt x="77" y="104"/>
                  </a:lnTo>
                  <a:lnTo>
                    <a:pt x="78" y="97"/>
                  </a:lnTo>
                  <a:lnTo>
                    <a:pt x="80" y="88"/>
                  </a:lnTo>
                  <a:lnTo>
                    <a:pt x="80" y="80"/>
                  </a:lnTo>
                  <a:lnTo>
                    <a:pt x="80" y="71"/>
                  </a:lnTo>
                  <a:lnTo>
                    <a:pt x="78" y="62"/>
                  </a:lnTo>
                  <a:lnTo>
                    <a:pt x="76" y="53"/>
                  </a:lnTo>
                  <a:lnTo>
                    <a:pt x="73" y="45"/>
                  </a:lnTo>
                  <a:lnTo>
                    <a:pt x="69" y="38"/>
                  </a:lnTo>
                  <a:lnTo>
                    <a:pt x="63" y="31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0" name="Freeform 9"/>
            <p:cNvSpPr>
              <a:spLocks/>
            </p:cNvSpPr>
            <p:nvPr/>
          </p:nvSpPr>
          <p:spPr bwMode="auto">
            <a:xfrm>
              <a:off x="6093" y="3288"/>
              <a:ext cx="126" cy="122"/>
            </a:xfrm>
            <a:custGeom>
              <a:avLst/>
              <a:gdLst>
                <a:gd name="T0" fmla="*/ 56 w 126"/>
                <a:gd name="T1" fmla="*/ 1 h 122"/>
                <a:gd name="T2" fmla="*/ 67 w 126"/>
                <a:gd name="T3" fmla="*/ 2 h 122"/>
                <a:gd name="T4" fmla="*/ 77 w 126"/>
                <a:gd name="T5" fmla="*/ 5 h 122"/>
                <a:gd name="T6" fmla="*/ 87 w 126"/>
                <a:gd name="T7" fmla="*/ 8 h 122"/>
                <a:gd name="T8" fmla="*/ 95 w 126"/>
                <a:gd name="T9" fmla="*/ 11 h 122"/>
                <a:gd name="T10" fmla="*/ 102 w 126"/>
                <a:gd name="T11" fmla="*/ 16 h 122"/>
                <a:gd name="T12" fmla="*/ 108 w 126"/>
                <a:gd name="T13" fmla="*/ 21 h 122"/>
                <a:gd name="T14" fmla="*/ 113 w 126"/>
                <a:gd name="T15" fmla="*/ 26 h 122"/>
                <a:gd name="T16" fmla="*/ 117 w 126"/>
                <a:gd name="T17" fmla="*/ 32 h 122"/>
                <a:gd name="T18" fmla="*/ 120 w 126"/>
                <a:gd name="T19" fmla="*/ 39 h 122"/>
                <a:gd name="T20" fmla="*/ 123 w 126"/>
                <a:gd name="T21" fmla="*/ 46 h 122"/>
                <a:gd name="T22" fmla="*/ 124 w 126"/>
                <a:gd name="T23" fmla="*/ 54 h 122"/>
                <a:gd name="T24" fmla="*/ 125 w 126"/>
                <a:gd name="T25" fmla="*/ 62 h 122"/>
                <a:gd name="T26" fmla="*/ 125 w 126"/>
                <a:gd name="T27" fmla="*/ 70 h 122"/>
                <a:gd name="T28" fmla="*/ 124 w 126"/>
                <a:gd name="T29" fmla="*/ 79 h 122"/>
                <a:gd name="T30" fmla="*/ 123 w 126"/>
                <a:gd name="T31" fmla="*/ 88 h 122"/>
                <a:gd name="T32" fmla="*/ 119 w 126"/>
                <a:gd name="T33" fmla="*/ 92 h 122"/>
                <a:gd name="T34" fmla="*/ 116 w 126"/>
                <a:gd name="T35" fmla="*/ 97 h 122"/>
                <a:gd name="T36" fmla="*/ 108 w 126"/>
                <a:gd name="T37" fmla="*/ 104 h 122"/>
                <a:gd name="T38" fmla="*/ 104 w 126"/>
                <a:gd name="T39" fmla="*/ 108 h 122"/>
                <a:gd name="T40" fmla="*/ 99 w 126"/>
                <a:gd name="T41" fmla="*/ 112 h 122"/>
                <a:gd name="T42" fmla="*/ 93 w 126"/>
                <a:gd name="T43" fmla="*/ 116 h 122"/>
                <a:gd name="T44" fmla="*/ 86 w 126"/>
                <a:gd name="T45" fmla="*/ 121 h 122"/>
                <a:gd name="T46" fmla="*/ 84 w 126"/>
                <a:gd name="T47" fmla="*/ 106 h 122"/>
                <a:gd name="T48" fmla="*/ 82 w 126"/>
                <a:gd name="T49" fmla="*/ 98 h 122"/>
                <a:gd name="T50" fmla="*/ 80 w 126"/>
                <a:gd name="T51" fmla="*/ 91 h 122"/>
                <a:gd name="T52" fmla="*/ 77 w 126"/>
                <a:gd name="T53" fmla="*/ 84 h 122"/>
                <a:gd name="T54" fmla="*/ 73 w 126"/>
                <a:gd name="T55" fmla="*/ 77 h 122"/>
                <a:gd name="T56" fmla="*/ 69 w 126"/>
                <a:gd name="T57" fmla="*/ 70 h 122"/>
                <a:gd name="T58" fmla="*/ 64 w 126"/>
                <a:gd name="T59" fmla="*/ 64 h 122"/>
                <a:gd name="T60" fmla="*/ 59 w 126"/>
                <a:gd name="T61" fmla="*/ 58 h 122"/>
                <a:gd name="T62" fmla="*/ 53 w 126"/>
                <a:gd name="T63" fmla="*/ 52 h 122"/>
                <a:gd name="T64" fmla="*/ 46 w 126"/>
                <a:gd name="T65" fmla="*/ 47 h 122"/>
                <a:gd name="T66" fmla="*/ 38 w 126"/>
                <a:gd name="T67" fmla="*/ 42 h 122"/>
                <a:gd name="T68" fmla="*/ 30 w 126"/>
                <a:gd name="T69" fmla="*/ 38 h 122"/>
                <a:gd name="T70" fmla="*/ 21 w 126"/>
                <a:gd name="T71" fmla="*/ 34 h 122"/>
                <a:gd name="T72" fmla="*/ 11 w 126"/>
                <a:gd name="T73" fmla="*/ 31 h 122"/>
                <a:gd name="T74" fmla="*/ 0 w 126"/>
                <a:gd name="T75" fmla="*/ 28 h 122"/>
                <a:gd name="T76" fmla="*/ 8 w 126"/>
                <a:gd name="T77" fmla="*/ 21 h 122"/>
                <a:gd name="T78" fmla="*/ 17 w 126"/>
                <a:gd name="T79" fmla="*/ 15 h 122"/>
                <a:gd name="T80" fmla="*/ 22 w 126"/>
                <a:gd name="T81" fmla="*/ 11 h 122"/>
                <a:gd name="T82" fmla="*/ 29 w 126"/>
                <a:gd name="T83" fmla="*/ 8 h 122"/>
                <a:gd name="T84" fmla="*/ 35 w 126"/>
                <a:gd name="T85" fmla="*/ 4 h 122"/>
                <a:gd name="T86" fmla="*/ 43 w 126"/>
                <a:gd name="T87" fmla="*/ 0 h 122"/>
                <a:gd name="T88" fmla="*/ 56 w 126"/>
                <a:gd name="T89" fmla="*/ 1 h 1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6"/>
                <a:gd name="T136" fmla="*/ 0 h 122"/>
                <a:gd name="T137" fmla="*/ 126 w 126"/>
                <a:gd name="T138" fmla="*/ 122 h 1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6" h="122">
                  <a:moveTo>
                    <a:pt x="56" y="1"/>
                  </a:moveTo>
                  <a:lnTo>
                    <a:pt x="67" y="2"/>
                  </a:lnTo>
                  <a:lnTo>
                    <a:pt x="77" y="5"/>
                  </a:lnTo>
                  <a:lnTo>
                    <a:pt x="87" y="8"/>
                  </a:lnTo>
                  <a:lnTo>
                    <a:pt x="95" y="11"/>
                  </a:lnTo>
                  <a:lnTo>
                    <a:pt x="102" y="16"/>
                  </a:lnTo>
                  <a:lnTo>
                    <a:pt x="108" y="21"/>
                  </a:lnTo>
                  <a:lnTo>
                    <a:pt x="113" y="26"/>
                  </a:lnTo>
                  <a:lnTo>
                    <a:pt x="117" y="32"/>
                  </a:lnTo>
                  <a:lnTo>
                    <a:pt x="120" y="39"/>
                  </a:lnTo>
                  <a:lnTo>
                    <a:pt x="123" y="46"/>
                  </a:lnTo>
                  <a:lnTo>
                    <a:pt x="124" y="54"/>
                  </a:lnTo>
                  <a:lnTo>
                    <a:pt x="125" y="62"/>
                  </a:lnTo>
                  <a:lnTo>
                    <a:pt x="125" y="70"/>
                  </a:lnTo>
                  <a:lnTo>
                    <a:pt x="124" y="79"/>
                  </a:lnTo>
                  <a:lnTo>
                    <a:pt x="123" y="88"/>
                  </a:lnTo>
                  <a:lnTo>
                    <a:pt x="119" y="92"/>
                  </a:lnTo>
                  <a:lnTo>
                    <a:pt x="116" y="97"/>
                  </a:lnTo>
                  <a:lnTo>
                    <a:pt x="108" y="104"/>
                  </a:lnTo>
                  <a:lnTo>
                    <a:pt x="104" y="108"/>
                  </a:lnTo>
                  <a:lnTo>
                    <a:pt x="99" y="112"/>
                  </a:lnTo>
                  <a:lnTo>
                    <a:pt x="93" y="116"/>
                  </a:lnTo>
                  <a:lnTo>
                    <a:pt x="86" y="121"/>
                  </a:lnTo>
                  <a:lnTo>
                    <a:pt x="84" y="106"/>
                  </a:lnTo>
                  <a:lnTo>
                    <a:pt x="82" y="98"/>
                  </a:lnTo>
                  <a:lnTo>
                    <a:pt x="80" y="91"/>
                  </a:lnTo>
                  <a:lnTo>
                    <a:pt x="77" y="84"/>
                  </a:lnTo>
                  <a:lnTo>
                    <a:pt x="73" y="77"/>
                  </a:lnTo>
                  <a:lnTo>
                    <a:pt x="69" y="70"/>
                  </a:lnTo>
                  <a:lnTo>
                    <a:pt x="64" y="64"/>
                  </a:lnTo>
                  <a:lnTo>
                    <a:pt x="59" y="58"/>
                  </a:lnTo>
                  <a:lnTo>
                    <a:pt x="53" y="52"/>
                  </a:lnTo>
                  <a:lnTo>
                    <a:pt x="46" y="47"/>
                  </a:lnTo>
                  <a:lnTo>
                    <a:pt x="38" y="42"/>
                  </a:lnTo>
                  <a:lnTo>
                    <a:pt x="30" y="38"/>
                  </a:lnTo>
                  <a:lnTo>
                    <a:pt x="21" y="34"/>
                  </a:lnTo>
                  <a:lnTo>
                    <a:pt x="11" y="31"/>
                  </a:lnTo>
                  <a:lnTo>
                    <a:pt x="0" y="28"/>
                  </a:lnTo>
                  <a:lnTo>
                    <a:pt x="8" y="21"/>
                  </a:lnTo>
                  <a:lnTo>
                    <a:pt x="17" y="15"/>
                  </a:lnTo>
                  <a:lnTo>
                    <a:pt x="22" y="11"/>
                  </a:lnTo>
                  <a:lnTo>
                    <a:pt x="29" y="8"/>
                  </a:lnTo>
                  <a:lnTo>
                    <a:pt x="35" y="4"/>
                  </a:lnTo>
                  <a:lnTo>
                    <a:pt x="43" y="0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FF9900"/>
            </a:solidFill>
            <a:ln w="0" cap="flat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1" name="Freeform 10"/>
            <p:cNvSpPr>
              <a:spLocks/>
            </p:cNvSpPr>
            <p:nvPr/>
          </p:nvSpPr>
          <p:spPr bwMode="auto">
            <a:xfrm>
              <a:off x="5558" y="3332"/>
              <a:ext cx="612" cy="473"/>
            </a:xfrm>
            <a:custGeom>
              <a:avLst/>
              <a:gdLst>
                <a:gd name="T0" fmla="*/ 596 w 612"/>
                <a:gd name="T1" fmla="*/ 46 h 473"/>
                <a:gd name="T2" fmla="*/ 564 w 612"/>
                <a:gd name="T3" fmla="*/ 71 h 473"/>
                <a:gd name="T4" fmla="*/ 531 w 612"/>
                <a:gd name="T5" fmla="*/ 96 h 473"/>
                <a:gd name="T6" fmla="*/ 477 w 612"/>
                <a:gd name="T7" fmla="*/ 137 h 473"/>
                <a:gd name="T8" fmla="*/ 402 w 612"/>
                <a:gd name="T9" fmla="*/ 193 h 473"/>
                <a:gd name="T10" fmla="*/ 323 w 612"/>
                <a:gd name="T11" fmla="*/ 251 h 473"/>
                <a:gd name="T12" fmla="*/ 204 w 612"/>
                <a:gd name="T13" fmla="*/ 337 h 473"/>
                <a:gd name="T14" fmla="*/ 128 w 612"/>
                <a:gd name="T15" fmla="*/ 393 h 473"/>
                <a:gd name="T16" fmla="*/ 73 w 612"/>
                <a:gd name="T17" fmla="*/ 433 h 473"/>
                <a:gd name="T18" fmla="*/ 39 w 612"/>
                <a:gd name="T19" fmla="*/ 459 h 473"/>
                <a:gd name="T20" fmla="*/ 21 w 612"/>
                <a:gd name="T21" fmla="*/ 472 h 473"/>
                <a:gd name="T22" fmla="*/ 17 w 612"/>
                <a:gd name="T23" fmla="*/ 471 h 473"/>
                <a:gd name="T24" fmla="*/ 10 w 612"/>
                <a:gd name="T25" fmla="*/ 468 h 473"/>
                <a:gd name="T26" fmla="*/ 4 w 612"/>
                <a:gd name="T27" fmla="*/ 460 h 473"/>
                <a:gd name="T28" fmla="*/ 1 w 612"/>
                <a:gd name="T29" fmla="*/ 454 h 473"/>
                <a:gd name="T30" fmla="*/ 0 w 612"/>
                <a:gd name="T31" fmla="*/ 446 h 473"/>
                <a:gd name="T32" fmla="*/ 1 w 612"/>
                <a:gd name="T33" fmla="*/ 438 h 473"/>
                <a:gd name="T34" fmla="*/ 17 w 612"/>
                <a:gd name="T35" fmla="*/ 422 h 473"/>
                <a:gd name="T36" fmla="*/ 48 w 612"/>
                <a:gd name="T37" fmla="*/ 398 h 473"/>
                <a:gd name="T38" fmla="*/ 81 w 612"/>
                <a:gd name="T39" fmla="*/ 372 h 473"/>
                <a:gd name="T40" fmla="*/ 116 w 612"/>
                <a:gd name="T41" fmla="*/ 345 h 473"/>
                <a:gd name="T42" fmla="*/ 171 w 612"/>
                <a:gd name="T43" fmla="*/ 303 h 473"/>
                <a:gd name="T44" fmla="*/ 248 w 612"/>
                <a:gd name="T45" fmla="*/ 244 h 473"/>
                <a:gd name="T46" fmla="*/ 326 w 612"/>
                <a:gd name="T47" fmla="*/ 184 h 473"/>
                <a:gd name="T48" fmla="*/ 404 w 612"/>
                <a:gd name="T49" fmla="*/ 125 h 473"/>
                <a:gd name="T50" fmla="*/ 460 w 612"/>
                <a:gd name="T51" fmla="*/ 84 h 473"/>
                <a:gd name="T52" fmla="*/ 496 w 612"/>
                <a:gd name="T53" fmla="*/ 58 h 473"/>
                <a:gd name="T54" fmla="*/ 530 w 612"/>
                <a:gd name="T55" fmla="*/ 33 h 473"/>
                <a:gd name="T56" fmla="*/ 562 w 612"/>
                <a:gd name="T57" fmla="*/ 10 h 473"/>
                <a:gd name="T58" fmla="*/ 583 w 612"/>
                <a:gd name="T59" fmla="*/ 2 h 473"/>
                <a:gd name="T60" fmla="*/ 593 w 612"/>
                <a:gd name="T61" fmla="*/ 8 h 473"/>
                <a:gd name="T62" fmla="*/ 602 w 612"/>
                <a:gd name="T63" fmla="*/ 16 h 473"/>
                <a:gd name="T64" fmla="*/ 607 w 612"/>
                <a:gd name="T65" fmla="*/ 24 h 473"/>
                <a:gd name="T66" fmla="*/ 611 w 612"/>
                <a:gd name="T67" fmla="*/ 33 h 4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12"/>
                <a:gd name="T103" fmla="*/ 0 h 473"/>
                <a:gd name="T104" fmla="*/ 612 w 612"/>
                <a:gd name="T105" fmla="*/ 473 h 47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12" h="473">
                  <a:moveTo>
                    <a:pt x="611" y="33"/>
                  </a:moveTo>
                  <a:lnTo>
                    <a:pt x="596" y="46"/>
                  </a:lnTo>
                  <a:lnTo>
                    <a:pt x="581" y="58"/>
                  </a:lnTo>
                  <a:lnTo>
                    <a:pt x="564" y="71"/>
                  </a:lnTo>
                  <a:lnTo>
                    <a:pt x="548" y="83"/>
                  </a:lnTo>
                  <a:lnTo>
                    <a:pt x="531" y="96"/>
                  </a:lnTo>
                  <a:lnTo>
                    <a:pt x="514" y="110"/>
                  </a:lnTo>
                  <a:lnTo>
                    <a:pt x="477" y="137"/>
                  </a:lnTo>
                  <a:lnTo>
                    <a:pt x="440" y="165"/>
                  </a:lnTo>
                  <a:lnTo>
                    <a:pt x="402" y="193"/>
                  </a:lnTo>
                  <a:lnTo>
                    <a:pt x="362" y="222"/>
                  </a:lnTo>
                  <a:lnTo>
                    <a:pt x="323" y="251"/>
                  </a:lnTo>
                  <a:lnTo>
                    <a:pt x="243" y="308"/>
                  </a:lnTo>
                  <a:lnTo>
                    <a:pt x="204" y="337"/>
                  </a:lnTo>
                  <a:lnTo>
                    <a:pt x="165" y="365"/>
                  </a:lnTo>
                  <a:lnTo>
                    <a:pt x="128" y="393"/>
                  </a:lnTo>
                  <a:lnTo>
                    <a:pt x="91" y="420"/>
                  </a:lnTo>
                  <a:lnTo>
                    <a:pt x="73" y="433"/>
                  </a:lnTo>
                  <a:lnTo>
                    <a:pt x="56" y="446"/>
                  </a:lnTo>
                  <a:lnTo>
                    <a:pt x="39" y="459"/>
                  </a:lnTo>
                  <a:lnTo>
                    <a:pt x="23" y="471"/>
                  </a:lnTo>
                  <a:lnTo>
                    <a:pt x="21" y="472"/>
                  </a:lnTo>
                  <a:lnTo>
                    <a:pt x="19" y="472"/>
                  </a:lnTo>
                  <a:lnTo>
                    <a:pt x="17" y="471"/>
                  </a:lnTo>
                  <a:lnTo>
                    <a:pt x="15" y="471"/>
                  </a:lnTo>
                  <a:lnTo>
                    <a:pt x="10" y="468"/>
                  </a:lnTo>
                  <a:lnTo>
                    <a:pt x="6" y="463"/>
                  </a:lnTo>
                  <a:lnTo>
                    <a:pt x="4" y="460"/>
                  </a:lnTo>
                  <a:lnTo>
                    <a:pt x="2" y="457"/>
                  </a:lnTo>
                  <a:lnTo>
                    <a:pt x="1" y="454"/>
                  </a:lnTo>
                  <a:lnTo>
                    <a:pt x="0" y="450"/>
                  </a:lnTo>
                  <a:lnTo>
                    <a:pt x="0" y="446"/>
                  </a:lnTo>
                  <a:lnTo>
                    <a:pt x="0" y="442"/>
                  </a:lnTo>
                  <a:lnTo>
                    <a:pt x="1" y="438"/>
                  </a:lnTo>
                  <a:lnTo>
                    <a:pt x="2" y="433"/>
                  </a:lnTo>
                  <a:lnTo>
                    <a:pt x="17" y="422"/>
                  </a:lnTo>
                  <a:lnTo>
                    <a:pt x="32" y="410"/>
                  </a:lnTo>
                  <a:lnTo>
                    <a:pt x="48" y="398"/>
                  </a:lnTo>
                  <a:lnTo>
                    <a:pt x="64" y="385"/>
                  </a:lnTo>
                  <a:lnTo>
                    <a:pt x="81" y="372"/>
                  </a:lnTo>
                  <a:lnTo>
                    <a:pt x="98" y="359"/>
                  </a:lnTo>
                  <a:lnTo>
                    <a:pt x="116" y="345"/>
                  </a:lnTo>
                  <a:lnTo>
                    <a:pt x="134" y="331"/>
                  </a:lnTo>
                  <a:lnTo>
                    <a:pt x="171" y="303"/>
                  </a:lnTo>
                  <a:lnTo>
                    <a:pt x="209" y="273"/>
                  </a:lnTo>
                  <a:lnTo>
                    <a:pt x="248" y="244"/>
                  </a:lnTo>
                  <a:lnTo>
                    <a:pt x="287" y="214"/>
                  </a:lnTo>
                  <a:lnTo>
                    <a:pt x="326" y="184"/>
                  </a:lnTo>
                  <a:lnTo>
                    <a:pt x="365" y="154"/>
                  </a:lnTo>
                  <a:lnTo>
                    <a:pt x="404" y="125"/>
                  </a:lnTo>
                  <a:lnTo>
                    <a:pt x="441" y="97"/>
                  </a:lnTo>
                  <a:lnTo>
                    <a:pt x="460" y="84"/>
                  </a:lnTo>
                  <a:lnTo>
                    <a:pt x="478" y="71"/>
                  </a:lnTo>
                  <a:lnTo>
                    <a:pt x="496" y="58"/>
                  </a:lnTo>
                  <a:lnTo>
                    <a:pt x="513" y="45"/>
                  </a:lnTo>
                  <a:lnTo>
                    <a:pt x="530" y="33"/>
                  </a:lnTo>
                  <a:lnTo>
                    <a:pt x="547" y="21"/>
                  </a:lnTo>
                  <a:lnTo>
                    <a:pt x="562" y="10"/>
                  </a:lnTo>
                  <a:lnTo>
                    <a:pt x="578" y="0"/>
                  </a:lnTo>
                  <a:lnTo>
                    <a:pt x="583" y="2"/>
                  </a:lnTo>
                  <a:lnTo>
                    <a:pt x="587" y="4"/>
                  </a:lnTo>
                  <a:lnTo>
                    <a:pt x="593" y="8"/>
                  </a:lnTo>
                  <a:lnTo>
                    <a:pt x="598" y="12"/>
                  </a:lnTo>
                  <a:lnTo>
                    <a:pt x="602" y="16"/>
                  </a:lnTo>
                  <a:lnTo>
                    <a:pt x="604" y="20"/>
                  </a:lnTo>
                  <a:lnTo>
                    <a:pt x="607" y="24"/>
                  </a:lnTo>
                  <a:lnTo>
                    <a:pt x="609" y="29"/>
                  </a:lnTo>
                  <a:lnTo>
                    <a:pt x="611" y="33"/>
                  </a:lnTo>
                  <a:close/>
                </a:path>
              </a:pathLst>
            </a:custGeom>
            <a:solidFill>
              <a:srgbClr val="FFFF00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2" name="Freeform 11"/>
            <p:cNvSpPr>
              <a:spLocks/>
            </p:cNvSpPr>
            <p:nvPr/>
          </p:nvSpPr>
          <p:spPr bwMode="auto">
            <a:xfrm>
              <a:off x="5513" y="3317"/>
              <a:ext cx="614" cy="454"/>
            </a:xfrm>
            <a:custGeom>
              <a:avLst/>
              <a:gdLst>
                <a:gd name="T0" fmla="*/ 596 w 614"/>
                <a:gd name="T1" fmla="*/ 36 h 454"/>
                <a:gd name="T2" fmla="*/ 548 w 614"/>
                <a:gd name="T3" fmla="*/ 73 h 454"/>
                <a:gd name="T4" fmla="*/ 481 w 614"/>
                <a:gd name="T5" fmla="*/ 125 h 454"/>
                <a:gd name="T6" fmla="*/ 409 w 614"/>
                <a:gd name="T7" fmla="*/ 179 h 454"/>
                <a:gd name="T8" fmla="*/ 335 w 614"/>
                <a:gd name="T9" fmla="*/ 235 h 454"/>
                <a:gd name="T10" fmla="*/ 223 w 614"/>
                <a:gd name="T11" fmla="*/ 318 h 454"/>
                <a:gd name="T12" fmla="*/ 150 w 614"/>
                <a:gd name="T13" fmla="*/ 372 h 454"/>
                <a:gd name="T14" fmla="*/ 80 w 614"/>
                <a:gd name="T15" fmla="*/ 424 h 454"/>
                <a:gd name="T16" fmla="*/ 38 w 614"/>
                <a:gd name="T17" fmla="*/ 451 h 454"/>
                <a:gd name="T18" fmla="*/ 19 w 614"/>
                <a:gd name="T19" fmla="*/ 453 h 454"/>
                <a:gd name="T20" fmla="*/ 11 w 614"/>
                <a:gd name="T21" fmla="*/ 451 h 454"/>
                <a:gd name="T22" fmla="*/ 5 w 614"/>
                <a:gd name="T23" fmla="*/ 448 h 454"/>
                <a:gd name="T24" fmla="*/ 1 w 614"/>
                <a:gd name="T25" fmla="*/ 444 h 454"/>
                <a:gd name="T26" fmla="*/ 0 w 614"/>
                <a:gd name="T27" fmla="*/ 437 h 454"/>
                <a:gd name="T28" fmla="*/ 3 w 614"/>
                <a:gd name="T29" fmla="*/ 429 h 454"/>
                <a:gd name="T30" fmla="*/ 33 w 614"/>
                <a:gd name="T31" fmla="*/ 406 h 454"/>
                <a:gd name="T32" fmla="*/ 65 w 614"/>
                <a:gd name="T33" fmla="*/ 381 h 454"/>
                <a:gd name="T34" fmla="*/ 98 w 614"/>
                <a:gd name="T35" fmla="*/ 355 h 454"/>
                <a:gd name="T36" fmla="*/ 134 w 614"/>
                <a:gd name="T37" fmla="*/ 328 h 454"/>
                <a:gd name="T38" fmla="*/ 208 w 614"/>
                <a:gd name="T39" fmla="*/ 271 h 454"/>
                <a:gd name="T40" fmla="*/ 284 w 614"/>
                <a:gd name="T41" fmla="*/ 212 h 454"/>
                <a:gd name="T42" fmla="*/ 361 w 614"/>
                <a:gd name="T43" fmla="*/ 153 h 454"/>
                <a:gd name="T44" fmla="*/ 436 w 614"/>
                <a:gd name="T45" fmla="*/ 97 h 454"/>
                <a:gd name="T46" fmla="*/ 472 w 614"/>
                <a:gd name="T47" fmla="*/ 71 h 454"/>
                <a:gd name="T48" fmla="*/ 507 w 614"/>
                <a:gd name="T49" fmla="*/ 45 h 454"/>
                <a:gd name="T50" fmla="*/ 540 w 614"/>
                <a:gd name="T51" fmla="*/ 22 h 454"/>
                <a:gd name="T52" fmla="*/ 572 w 614"/>
                <a:gd name="T53" fmla="*/ 0 h 454"/>
                <a:gd name="T54" fmla="*/ 586 w 614"/>
                <a:gd name="T55" fmla="*/ 3 h 454"/>
                <a:gd name="T56" fmla="*/ 596 w 614"/>
                <a:gd name="T57" fmla="*/ 6 h 454"/>
                <a:gd name="T58" fmla="*/ 604 w 614"/>
                <a:gd name="T59" fmla="*/ 9 h 454"/>
                <a:gd name="T60" fmla="*/ 609 w 614"/>
                <a:gd name="T61" fmla="*/ 11 h 454"/>
                <a:gd name="T62" fmla="*/ 612 w 614"/>
                <a:gd name="T63" fmla="*/ 13 h 454"/>
                <a:gd name="T64" fmla="*/ 612 w 614"/>
                <a:gd name="T65" fmla="*/ 19 h 4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4"/>
                <a:gd name="T100" fmla="*/ 0 h 454"/>
                <a:gd name="T101" fmla="*/ 614 w 614"/>
                <a:gd name="T102" fmla="*/ 454 h 45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4" h="454">
                  <a:moveTo>
                    <a:pt x="610" y="24"/>
                  </a:moveTo>
                  <a:lnTo>
                    <a:pt x="596" y="36"/>
                  </a:lnTo>
                  <a:lnTo>
                    <a:pt x="580" y="48"/>
                  </a:lnTo>
                  <a:lnTo>
                    <a:pt x="548" y="73"/>
                  </a:lnTo>
                  <a:lnTo>
                    <a:pt x="515" y="99"/>
                  </a:lnTo>
                  <a:lnTo>
                    <a:pt x="481" y="125"/>
                  </a:lnTo>
                  <a:lnTo>
                    <a:pt x="445" y="152"/>
                  </a:lnTo>
                  <a:lnTo>
                    <a:pt x="409" y="179"/>
                  </a:lnTo>
                  <a:lnTo>
                    <a:pt x="372" y="207"/>
                  </a:lnTo>
                  <a:lnTo>
                    <a:pt x="335" y="235"/>
                  </a:lnTo>
                  <a:lnTo>
                    <a:pt x="260" y="290"/>
                  </a:lnTo>
                  <a:lnTo>
                    <a:pt x="223" y="318"/>
                  </a:lnTo>
                  <a:lnTo>
                    <a:pt x="186" y="345"/>
                  </a:lnTo>
                  <a:lnTo>
                    <a:pt x="150" y="372"/>
                  </a:lnTo>
                  <a:lnTo>
                    <a:pt x="114" y="398"/>
                  </a:lnTo>
                  <a:lnTo>
                    <a:pt x="80" y="424"/>
                  </a:lnTo>
                  <a:lnTo>
                    <a:pt x="47" y="449"/>
                  </a:lnTo>
                  <a:lnTo>
                    <a:pt x="38" y="451"/>
                  </a:lnTo>
                  <a:lnTo>
                    <a:pt x="28" y="453"/>
                  </a:lnTo>
                  <a:lnTo>
                    <a:pt x="19" y="453"/>
                  </a:lnTo>
                  <a:lnTo>
                    <a:pt x="15" y="452"/>
                  </a:lnTo>
                  <a:lnTo>
                    <a:pt x="11" y="451"/>
                  </a:lnTo>
                  <a:lnTo>
                    <a:pt x="8" y="450"/>
                  </a:lnTo>
                  <a:lnTo>
                    <a:pt x="5" y="448"/>
                  </a:lnTo>
                  <a:lnTo>
                    <a:pt x="3" y="446"/>
                  </a:lnTo>
                  <a:lnTo>
                    <a:pt x="1" y="444"/>
                  </a:lnTo>
                  <a:lnTo>
                    <a:pt x="0" y="441"/>
                  </a:lnTo>
                  <a:lnTo>
                    <a:pt x="0" y="437"/>
                  </a:lnTo>
                  <a:lnTo>
                    <a:pt x="1" y="433"/>
                  </a:lnTo>
                  <a:lnTo>
                    <a:pt x="3" y="429"/>
                  </a:lnTo>
                  <a:lnTo>
                    <a:pt x="17" y="417"/>
                  </a:lnTo>
                  <a:lnTo>
                    <a:pt x="33" y="406"/>
                  </a:lnTo>
                  <a:lnTo>
                    <a:pt x="48" y="394"/>
                  </a:lnTo>
                  <a:lnTo>
                    <a:pt x="65" y="381"/>
                  </a:lnTo>
                  <a:lnTo>
                    <a:pt x="81" y="368"/>
                  </a:lnTo>
                  <a:lnTo>
                    <a:pt x="98" y="355"/>
                  </a:lnTo>
                  <a:lnTo>
                    <a:pt x="116" y="342"/>
                  </a:lnTo>
                  <a:lnTo>
                    <a:pt x="134" y="328"/>
                  </a:lnTo>
                  <a:lnTo>
                    <a:pt x="170" y="300"/>
                  </a:lnTo>
                  <a:lnTo>
                    <a:pt x="208" y="271"/>
                  </a:lnTo>
                  <a:lnTo>
                    <a:pt x="246" y="241"/>
                  </a:lnTo>
                  <a:lnTo>
                    <a:pt x="284" y="212"/>
                  </a:lnTo>
                  <a:lnTo>
                    <a:pt x="323" y="182"/>
                  </a:lnTo>
                  <a:lnTo>
                    <a:pt x="361" y="153"/>
                  </a:lnTo>
                  <a:lnTo>
                    <a:pt x="399" y="125"/>
                  </a:lnTo>
                  <a:lnTo>
                    <a:pt x="436" y="97"/>
                  </a:lnTo>
                  <a:lnTo>
                    <a:pt x="454" y="84"/>
                  </a:lnTo>
                  <a:lnTo>
                    <a:pt x="472" y="71"/>
                  </a:lnTo>
                  <a:lnTo>
                    <a:pt x="490" y="58"/>
                  </a:lnTo>
                  <a:lnTo>
                    <a:pt x="507" y="45"/>
                  </a:lnTo>
                  <a:lnTo>
                    <a:pt x="524" y="33"/>
                  </a:lnTo>
                  <a:lnTo>
                    <a:pt x="540" y="22"/>
                  </a:lnTo>
                  <a:lnTo>
                    <a:pt x="556" y="11"/>
                  </a:lnTo>
                  <a:lnTo>
                    <a:pt x="572" y="0"/>
                  </a:lnTo>
                  <a:lnTo>
                    <a:pt x="579" y="2"/>
                  </a:lnTo>
                  <a:lnTo>
                    <a:pt x="586" y="3"/>
                  </a:lnTo>
                  <a:lnTo>
                    <a:pt x="591" y="5"/>
                  </a:lnTo>
                  <a:lnTo>
                    <a:pt x="596" y="6"/>
                  </a:lnTo>
                  <a:lnTo>
                    <a:pt x="601" y="7"/>
                  </a:lnTo>
                  <a:lnTo>
                    <a:pt x="604" y="9"/>
                  </a:lnTo>
                  <a:lnTo>
                    <a:pt x="607" y="10"/>
                  </a:lnTo>
                  <a:lnTo>
                    <a:pt x="609" y="11"/>
                  </a:lnTo>
                  <a:lnTo>
                    <a:pt x="611" y="12"/>
                  </a:lnTo>
                  <a:lnTo>
                    <a:pt x="612" y="13"/>
                  </a:lnTo>
                  <a:lnTo>
                    <a:pt x="613" y="16"/>
                  </a:lnTo>
                  <a:lnTo>
                    <a:pt x="612" y="19"/>
                  </a:lnTo>
                  <a:lnTo>
                    <a:pt x="610" y="24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3" name="Freeform 12"/>
            <p:cNvSpPr>
              <a:spLocks/>
            </p:cNvSpPr>
            <p:nvPr/>
          </p:nvSpPr>
          <p:spPr bwMode="auto">
            <a:xfrm>
              <a:off x="5574" y="3365"/>
              <a:ext cx="604" cy="488"/>
            </a:xfrm>
            <a:custGeom>
              <a:avLst/>
              <a:gdLst>
                <a:gd name="T0" fmla="*/ 586 w 604"/>
                <a:gd name="T1" fmla="*/ 56 h 488"/>
                <a:gd name="T2" fmla="*/ 554 w 604"/>
                <a:gd name="T3" fmla="*/ 81 h 488"/>
                <a:gd name="T4" fmla="*/ 521 w 604"/>
                <a:gd name="T5" fmla="*/ 108 h 488"/>
                <a:gd name="T6" fmla="*/ 469 w 604"/>
                <a:gd name="T7" fmla="*/ 149 h 488"/>
                <a:gd name="T8" fmla="*/ 394 w 604"/>
                <a:gd name="T9" fmla="*/ 206 h 488"/>
                <a:gd name="T10" fmla="*/ 318 w 604"/>
                <a:gd name="T11" fmla="*/ 264 h 488"/>
                <a:gd name="T12" fmla="*/ 202 w 604"/>
                <a:gd name="T13" fmla="*/ 352 h 488"/>
                <a:gd name="T14" fmla="*/ 127 w 604"/>
                <a:gd name="T15" fmla="*/ 409 h 488"/>
                <a:gd name="T16" fmla="*/ 73 w 604"/>
                <a:gd name="T17" fmla="*/ 449 h 488"/>
                <a:gd name="T18" fmla="*/ 39 w 604"/>
                <a:gd name="T19" fmla="*/ 475 h 488"/>
                <a:gd name="T20" fmla="*/ 16 w 604"/>
                <a:gd name="T21" fmla="*/ 485 h 488"/>
                <a:gd name="T22" fmla="*/ 6 w 604"/>
                <a:gd name="T23" fmla="*/ 476 h 488"/>
                <a:gd name="T24" fmla="*/ 2 w 604"/>
                <a:gd name="T25" fmla="*/ 466 h 488"/>
                <a:gd name="T26" fmla="*/ 0 w 604"/>
                <a:gd name="T27" fmla="*/ 458 h 488"/>
                <a:gd name="T28" fmla="*/ 1 w 604"/>
                <a:gd name="T29" fmla="*/ 450 h 488"/>
                <a:gd name="T30" fmla="*/ 3 w 604"/>
                <a:gd name="T31" fmla="*/ 441 h 488"/>
                <a:gd name="T32" fmla="*/ 20 w 604"/>
                <a:gd name="T33" fmla="*/ 425 h 488"/>
                <a:gd name="T34" fmla="*/ 52 w 604"/>
                <a:gd name="T35" fmla="*/ 401 h 488"/>
                <a:gd name="T36" fmla="*/ 87 w 604"/>
                <a:gd name="T37" fmla="*/ 375 h 488"/>
                <a:gd name="T38" fmla="*/ 125 w 604"/>
                <a:gd name="T39" fmla="*/ 348 h 488"/>
                <a:gd name="T40" fmla="*/ 164 w 604"/>
                <a:gd name="T41" fmla="*/ 319 h 488"/>
                <a:gd name="T42" fmla="*/ 225 w 604"/>
                <a:gd name="T43" fmla="*/ 275 h 488"/>
                <a:gd name="T44" fmla="*/ 309 w 604"/>
                <a:gd name="T45" fmla="*/ 215 h 488"/>
                <a:gd name="T46" fmla="*/ 392 w 604"/>
                <a:gd name="T47" fmla="*/ 155 h 488"/>
                <a:gd name="T48" fmla="*/ 451 w 604"/>
                <a:gd name="T49" fmla="*/ 112 h 488"/>
                <a:gd name="T50" fmla="*/ 489 w 604"/>
                <a:gd name="T51" fmla="*/ 84 h 488"/>
                <a:gd name="T52" fmla="*/ 524 w 604"/>
                <a:gd name="T53" fmla="*/ 58 h 488"/>
                <a:gd name="T54" fmla="*/ 556 w 604"/>
                <a:gd name="T55" fmla="*/ 34 h 488"/>
                <a:gd name="T56" fmla="*/ 585 w 604"/>
                <a:gd name="T57" fmla="*/ 11 h 488"/>
                <a:gd name="T58" fmla="*/ 600 w 604"/>
                <a:gd name="T59" fmla="*/ 9 h 488"/>
                <a:gd name="T60" fmla="*/ 602 w 604"/>
                <a:gd name="T61" fmla="*/ 22 h 488"/>
                <a:gd name="T62" fmla="*/ 603 w 604"/>
                <a:gd name="T63" fmla="*/ 31 h 488"/>
                <a:gd name="T64" fmla="*/ 602 w 604"/>
                <a:gd name="T65" fmla="*/ 40 h 4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4"/>
                <a:gd name="T100" fmla="*/ 0 h 488"/>
                <a:gd name="T101" fmla="*/ 604 w 604"/>
                <a:gd name="T102" fmla="*/ 488 h 4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4" h="488">
                  <a:moveTo>
                    <a:pt x="601" y="44"/>
                  </a:moveTo>
                  <a:lnTo>
                    <a:pt x="586" y="56"/>
                  </a:lnTo>
                  <a:lnTo>
                    <a:pt x="570" y="69"/>
                  </a:lnTo>
                  <a:lnTo>
                    <a:pt x="554" y="81"/>
                  </a:lnTo>
                  <a:lnTo>
                    <a:pt x="538" y="95"/>
                  </a:lnTo>
                  <a:lnTo>
                    <a:pt x="521" y="108"/>
                  </a:lnTo>
                  <a:lnTo>
                    <a:pt x="504" y="121"/>
                  </a:lnTo>
                  <a:lnTo>
                    <a:pt x="469" y="149"/>
                  </a:lnTo>
                  <a:lnTo>
                    <a:pt x="432" y="177"/>
                  </a:lnTo>
                  <a:lnTo>
                    <a:pt x="394" y="206"/>
                  </a:lnTo>
                  <a:lnTo>
                    <a:pt x="356" y="235"/>
                  </a:lnTo>
                  <a:lnTo>
                    <a:pt x="318" y="264"/>
                  </a:lnTo>
                  <a:lnTo>
                    <a:pt x="240" y="323"/>
                  </a:lnTo>
                  <a:lnTo>
                    <a:pt x="202" y="352"/>
                  </a:lnTo>
                  <a:lnTo>
                    <a:pt x="164" y="381"/>
                  </a:lnTo>
                  <a:lnTo>
                    <a:pt x="127" y="409"/>
                  </a:lnTo>
                  <a:lnTo>
                    <a:pt x="90" y="436"/>
                  </a:lnTo>
                  <a:lnTo>
                    <a:pt x="73" y="449"/>
                  </a:lnTo>
                  <a:lnTo>
                    <a:pt x="56" y="462"/>
                  </a:lnTo>
                  <a:lnTo>
                    <a:pt x="39" y="475"/>
                  </a:lnTo>
                  <a:lnTo>
                    <a:pt x="23" y="487"/>
                  </a:lnTo>
                  <a:lnTo>
                    <a:pt x="16" y="485"/>
                  </a:lnTo>
                  <a:lnTo>
                    <a:pt x="11" y="481"/>
                  </a:lnTo>
                  <a:lnTo>
                    <a:pt x="6" y="476"/>
                  </a:lnTo>
                  <a:lnTo>
                    <a:pt x="3" y="469"/>
                  </a:lnTo>
                  <a:lnTo>
                    <a:pt x="2" y="466"/>
                  </a:lnTo>
                  <a:lnTo>
                    <a:pt x="1" y="462"/>
                  </a:lnTo>
                  <a:lnTo>
                    <a:pt x="0" y="458"/>
                  </a:lnTo>
                  <a:lnTo>
                    <a:pt x="0" y="454"/>
                  </a:lnTo>
                  <a:lnTo>
                    <a:pt x="1" y="450"/>
                  </a:lnTo>
                  <a:lnTo>
                    <a:pt x="2" y="445"/>
                  </a:lnTo>
                  <a:lnTo>
                    <a:pt x="3" y="441"/>
                  </a:lnTo>
                  <a:lnTo>
                    <a:pt x="5" y="436"/>
                  </a:lnTo>
                  <a:lnTo>
                    <a:pt x="20" y="425"/>
                  </a:lnTo>
                  <a:lnTo>
                    <a:pt x="36" y="413"/>
                  </a:lnTo>
                  <a:lnTo>
                    <a:pt x="52" y="401"/>
                  </a:lnTo>
                  <a:lnTo>
                    <a:pt x="70" y="388"/>
                  </a:lnTo>
                  <a:lnTo>
                    <a:pt x="87" y="375"/>
                  </a:lnTo>
                  <a:lnTo>
                    <a:pt x="106" y="361"/>
                  </a:lnTo>
                  <a:lnTo>
                    <a:pt x="125" y="348"/>
                  </a:lnTo>
                  <a:lnTo>
                    <a:pt x="144" y="334"/>
                  </a:lnTo>
                  <a:lnTo>
                    <a:pt x="164" y="319"/>
                  </a:lnTo>
                  <a:lnTo>
                    <a:pt x="184" y="305"/>
                  </a:lnTo>
                  <a:lnTo>
                    <a:pt x="225" y="275"/>
                  </a:lnTo>
                  <a:lnTo>
                    <a:pt x="267" y="245"/>
                  </a:lnTo>
                  <a:lnTo>
                    <a:pt x="309" y="215"/>
                  </a:lnTo>
                  <a:lnTo>
                    <a:pt x="351" y="185"/>
                  </a:lnTo>
                  <a:lnTo>
                    <a:pt x="392" y="155"/>
                  </a:lnTo>
                  <a:lnTo>
                    <a:pt x="432" y="126"/>
                  </a:lnTo>
                  <a:lnTo>
                    <a:pt x="451" y="112"/>
                  </a:lnTo>
                  <a:lnTo>
                    <a:pt x="470" y="98"/>
                  </a:lnTo>
                  <a:lnTo>
                    <a:pt x="489" y="84"/>
                  </a:lnTo>
                  <a:lnTo>
                    <a:pt x="507" y="71"/>
                  </a:lnTo>
                  <a:lnTo>
                    <a:pt x="524" y="58"/>
                  </a:lnTo>
                  <a:lnTo>
                    <a:pt x="540" y="46"/>
                  </a:lnTo>
                  <a:lnTo>
                    <a:pt x="556" y="34"/>
                  </a:lnTo>
                  <a:lnTo>
                    <a:pt x="571" y="22"/>
                  </a:lnTo>
                  <a:lnTo>
                    <a:pt x="585" y="11"/>
                  </a:lnTo>
                  <a:lnTo>
                    <a:pt x="598" y="0"/>
                  </a:lnTo>
                  <a:lnTo>
                    <a:pt x="600" y="9"/>
                  </a:lnTo>
                  <a:lnTo>
                    <a:pt x="601" y="16"/>
                  </a:lnTo>
                  <a:lnTo>
                    <a:pt x="602" y="22"/>
                  </a:lnTo>
                  <a:lnTo>
                    <a:pt x="603" y="27"/>
                  </a:lnTo>
                  <a:lnTo>
                    <a:pt x="603" y="31"/>
                  </a:lnTo>
                  <a:lnTo>
                    <a:pt x="603" y="35"/>
                  </a:lnTo>
                  <a:lnTo>
                    <a:pt x="602" y="40"/>
                  </a:lnTo>
                  <a:lnTo>
                    <a:pt x="601" y="44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4" name="Freeform 13"/>
            <p:cNvSpPr>
              <a:spLocks/>
            </p:cNvSpPr>
            <p:nvPr/>
          </p:nvSpPr>
          <p:spPr bwMode="auto">
            <a:xfrm>
              <a:off x="5455" y="3749"/>
              <a:ext cx="147" cy="132"/>
            </a:xfrm>
            <a:custGeom>
              <a:avLst/>
              <a:gdLst>
                <a:gd name="T0" fmla="*/ 64 w 147"/>
                <a:gd name="T1" fmla="*/ 0 h 132"/>
                <a:gd name="T2" fmla="*/ 65 w 147"/>
                <a:gd name="T3" fmla="*/ 2 h 132"/>
                <a:gd name="T4" fmla="*/ 65 w 147"/>
                <a:gd name="T5" fmla="*/ 10 h 132"/>
                <a:gd name="T6" fmla="*/ 67 w 147"/>
                <a:gd name="T7" fmla="*/ 15 h 132"/>
                <a:gd name="T8" fmla="*/ 73 w 147"/>
                <a:gd name="T9" fmla="*/ 18 h 132"/>
                <a:gd name="T10" fmla="*/ 84 w 147"/>
                <a:gd name="T11" fmla="*/ 20 h 132"/>
                <a:gd name="T12" fmla="*/ 92 w 147"/>
                <a:gd name="T13" fmla="*/ 21 h 132"/>
                <a:gd name="T14" fmla="*/ 102 w 147"/>
                <a:gd name="T15" fmla="*/ 20 h 132"/>
                <a:gd name="T16" fmla="*/ 102 w 147"/>
                <a:gd name="T17" fmla="*/ 33 h 132"/>
                <a:gd name="T18" fmla="*/ 104 w 147"/>
                <a:gd name="T19" fmla="*/ 41 h 132"/>
                <a:gd name="T20" fmla="*/ 106 w 147"/>
                <a:gd name="T21" fmla="*/ 45 h 132"/>
                <a:gd name="T22" fmla="*/ 109 w 147"/>
                <a:gd name="T23" fmla="*/ 48 h 132"/>
                <a:gd name="T24" fmla="*/ 117 w 147"/>
                <a:gd name="T25" fmla="*/ 49 h 132"/>
                <a:gd name="T26" fmla="*/ 123 w 147"/>
                <a:gd name="T27" fmla="*/ 52 h 132"/>
                <a:gd name="T28" fmla="*/ 123 w 147"/>
                <a:gd name="T29" fmla="*/ 60 h 132"/>
                <a:gd name="T30" fmla="*/ 121 w 147"/>
                <a:gd name="T31" fmla="*/ 70 h 132"/>
                <a:gd name="T32" fmla="*/ 120 w 147"/>
                <a:gd name="T33" fmla="*/ 78 h 132"/>
                <a:gd name="T34" fmla="*/ 120 w 147"/>
                <a:gd name="T35" fmla="*/ 84 h 132"/>
                <a:gd name="T36" fmla="*/ 122 w 147"/>
                <a:gd name="T37" fmla="*/ 90 h 132"/>
                <a:gd name="T38" fmla="*/ 127 w 147"/>
                <a:gd name="T39" fmla="*/ 94 h 132"/>
                <a:gd name="T40" fmla="*/ 136 w 147"/>
                <a:gd name="T41" fmla="*/ 95 h 132"/>
                <a:gd name="T42" fmla="*/ 144 w 147"/>
                <a:gd name="T43" fmla="*/ 95 h 132"/>
                <a:gd name="T44" fmla="*/ 146 w 147"/>
                <a:gd name="T45" fmla="*/ 97 h 132"/>
                <a:gd name="T46" fmla="*/ 129 w 147"/>
                <a:gd name="T47" fmla="*/ 107 h 132"/>
                <a:gd name="T48" fmla="*/ 96 w 147"/>
                <a:gd name="T49" fmla="*/ 119 h 132"/>
                <a:gd name="T50" fmla="*/ 65 w 147"/>
                <a:gd name="T51" fmla="*/ 126 h 132"/>
                <a:gd name="T52" fmla="*/ 34 w 147"/>
                <a:gd name="T53" fmla="*/ 129 h 132"/>
                <a:gd name="T54" fmla="*/ 17 w 147"/>
                <a:gd name="T55" fmla="*/ 126 h 132"/>
                <a:gd name="T56" fmla="*/ 15 w 147"/>
                <a:gd name="T57" fmla="*/ 111 h 132"/>
                <a:gd name="T58" fmla="*/ 12 w 147"/>
                <a:gd name="T59" fmla="*/ 101 h 132"/>
                <a:gd name="T60" fmla="*/ 7 w 147"/>
                <a:gd name="T61" fmla="*/ 97 h 132"/>
                <a:gd name="T62" fmla="*/ 0 w 147"/>
                <a:gd name="T63" fmla="*/ 93 h 132"/>
                <a:gd name="T64" fmla="*/ 15 w 147"/>
                <a:gd name="T65" fmla="*/ 68 h 132"/>
                <a:gd name="T66" fmla="*/ 38 w 147"/>
                <a:gd name="T67" fmla="*/ 32 h 132"/>
                <a:gd name="T68" fmla="*/ 54 w 147"/>
                <a:gd name="T69" fmla="*/ 10 h 132"/>
                <a:gd name="T70" fmla="*/ 63 w 147"/>
                <a:gd name="T71" fmla="*/ 0 h 1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47"/>
                <a:gd name="T109" fmla="*/ 0 h 132"/>
                <a:gd name="T110" fmla="*/ 147 w 147"/>
                <a:gd name="T111" fmla="*/ 132 h 1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47" h="132">
                  <a:moveTo>
                    <a:pt x="63" y="0"/>
                  </a:moveTo>
                  <a:lnTo>
                    <a:pt x="64" y="0"/>
                  </a:lnTo>
                  <a:lnTo>
                    <a:pt x="65" y="1"/>
                  </a:lnTo>
                  <a:lnTo>
                    <a:pt x="65" y="2"/>
                  </a:lnTo>
                  <a:lnTo>
                    <a:pt x="65" y="6"/>
                  </a:lnTo>
                  <a:lnTo>
                    <a:pt x="65" y="10"/>
                  </a:lnTo>
                  <a:lnTo>
                    <a:pt x="66" y="12"/>
                  </a:lnTo>
                  <a:lnTo>
                    <a:pt x="67" y="15"/>
                  </a:lnTo>
                  <a:lnTo>
                    <a:pt x="69" y="16"/>
                  </a:lnTo>
                  <a:lnTo>
                    <a:pt x="73" y="18"/>
                  </a:lnTo>
                  <a:lnTo>
                    <a:pt x="78" y="19"/>
                  </a:lnTo>
                  <a:lnTo>
                    <a:pt x="84" y="20"/>
                  </a:lnTo>
                  <a:lnTo>
                    <a:pt x="88" y="20"/>
                  </a:lnTo>
                  <a:lnTo>
                    <a:pt x="92" y="21"/>
                  </a:lnTo>
                  <a:lnTo>
                    <a:pt x="96" y="21"/>
                  </a:lnTo>
                  <a:lnTo>
                    <a:pt x="102" y="20"/>
                  </a:lnTo>
                  <a:lnTo>
                    <a:pt x="102" y="27"/>
                  </a:lnTo>
                  <a:lnTo>
                    <a:pt x="102" y="33"/>
                  </a:lnTo>
                  <a:lnTo>
                    <a:pt x="103" y="37"/>
                  </a:lnTo>
                  <a:lnTo>
                    <a:pt x="104" y="41"/>
                  </a:lnTo>
                  <a:lnTo>
                    <a:pt x="105" y="43"/>
                  </a:lnTo>
                  <a:lnTo>
                    <a:pt x="106" y="45"/>
                  </a:lnTo>
                  <a:lnTo>
                    <a:pt x="108" y="47"/>
                  </a:lnTo>
                  <a:lnTo>
                    <a:pt x="109" y="48"/>
                  </a:lnTo>
                  <a:lnTo>
                    <a:pt x="113" y="49"/>
                  </a:lnTo>
                  <a:lnTo>
                    <a:pt x="117" y="49"/>
                  </a:lnTo>
                  <a:lnTo>
                    <a:pt x="121" y="51"/>
                  </a:lnTo>
                  <a:lnTo>
                    <a:pt x="123" y="52"/>
                  </a:lnTo>
                  <a:lnTo>
                    <a:pt x="124" y="54"/>
                  </a:lnTo>
                  <a:lnTo>
                    <a:pt x="123" y="60"/>
                  </a:lnTo>
                  <a:lnTo>
                    <a:pt x="122" y="65"/>
                  </a:lnTo>
                  <a:lnTo>
                    <a:pt x="121" y="70"/>
                  </a:lnTo>
                  <a:lnTo>
                    <a:pt x="120" y="74"/>
                  </a:lnTo>
                  <a:lnTo>
                    <a:pt x="120" y="78"/>
                  </a:lnTo>
                  <a:lnTo>
                    <a:pt x="120" y="81"/>
                  </a:lnTo>
                  <a:lnTo>
                    <a:pt x="120" y="84"/>
                  </a:lnTo>
                  <a:lnTo>
                    <a:pt x="121" y="86"/>
                  </a:lnTo>
                  <a:lnTo>
                    <a:pt x="122" y="90"/>
                  </a:lnTo>
                  <a:lnTo>
                    <a:pt x="124" y="93"/>
                  </a:lnTo>
                  <a:lnTo>
                    <a:pt x="127" y="94"/>
                  </a:lnTo>
                  <a:lnTo>
                    <a:pt x="130" y="95"/>
                  </a:lnTo>
                  <a:lnTo>
                    <a:pt x="136" y="95"/>
                  </a:lnTo>
                  <a:lnTo>
                    <a:pt x="142" y="95"/>
                  </a:lnTo>
                  <a:lnTo>
                    <a:pt x="144" y="95"/>
                  </a:lnTo>
                  <a:lnTo>
                    <a:pt x="146" y="95"/>
                  </a:lnTo>
                  <a:lnTo>
                    <a:pt x="146" y="97"/>
                  </a:lnTo>
                  <a:lnTo>
                    <a:pt x="146" y="99"/>
                  </a:lnTo>
                  <a:lnTo>
                    <a:pt x="129" y="107"/>
                  </a:lnTo>
                  <a:lnTo>
                    <a:pt x="113" y="114"/>
                  </a:lnTo>
                  <a:lnTo>
                    <a:pt x="96" y="119"/>
                  </a:lnTo>
                  <a:lnTo>
                    <a:pt x="80" y="123"/>
                  </a:lnTo>
                  <a:lnTo>
                    <a:pt x="65" y="126"/>
                  </a:lnTo>
                  <a:lnTo>
                    <a:pt x="49" y="128"/>
                  </a:lnTo>
                  <a:lnTo>
                    <a:pt x="34" y="129"/>
                  </a:lnTo>
                  <a:lnTo>
                    <a:pt x="20" y="131"/>
                  </a:lnTo>
                  <a:lnTo>
                    <a:pt x="17" y="126"/>
                  </a:lnTo>
                  <a:lnTo>
                    <a:pt x="16" y="121"/>
                  </a:lnTo>
                  <a:lnTo>
                    <a:pt x="15" y="111"/>
                  </a:lnTo>
                  <a:lnTo>
                    <a:pt x="14" y="106"/>
                  </a:lnTo>
                  <a:lnTo>
                    <a:pt x="12" y="101"/>
                  </a:lnTo>
                  <a:lnTo>
                    <a:pt x="10" y="99"/>
                  </a:lnTo>
                  <a:lnTo>
                    <a:pt x="7" y="97"/>
                  </a:lnTo>
                  <a:lnTo>
                    <a:pt x="4" y="95"/>
                  </a:lnTo>
                  <a:lnTo>
                    <a:pt x="0" y="93"/>
                  </a:lnTo>
                  <a:lnTo>
                    <a:pt x="7" y="81"/>
                  </a:lnTo>
                  <a:lnTo>
                    <a:pt x="15" y="68"/>
                  </a:lnTo>
                  <a:lnTo>
                    <a:pt x="30" y="44"/>
                  </a:lnTo>
                  <a:lnTo>
                    <a:pt x="38" y="32"/>
                  </a:lnTo>
                  <a:lnTo>
                    <a:pt x="46" y="21"/>
                  </a:lnTo>
                  <a:lnTo>
                    <a:pt x="54" y="10"/>
                  </a:lnTo>
                  <a:lnTo>
                    <a:pt x="61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CCA5"/>
            </a:solidFill>
            <a:ln w="0" cap="flat">
              <a:solidFill>
                <a:srgbClr val="FFCCA5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5" name="Freeform 14"/>
            <p:cNvSpPr>
              <a:spLocks/>
            </p:cNvSpPr>
            <p:nvPr/>
          </p:nvSpPr>
          <p:spPr bwMode="auto">
            <a:xfrm>
              <a:off x="5432" y="3272"/>
              <a:ext cx="805" cy="621"/>
            </a:xfrm>
            <a:custGeom>
              <a:avLst/>
              <a:gdLst>
                <a:gd name="T0" fmla="*/ 1 w 805"/>
                <a:gd name="T1" fmla="*/ 600 h 621"/>
                <a:gd name="T2" fmla="*/ 28 w 805"/>
                <a:gd name="T3" fmla="*/ 550 h 621"/>
                <a:gd name="T4" fmla="*/ 81 w 805"/>
                <a:gd name="T5" fmla="*/ 468 h 621"/>
                <a:gd name="T6" fmla="*/ 127 w 805"/>
                <a:gd name="T7" fmla="*/ 433 h 621"/>
                <a:gd name="T8" fmla="*/ 245 w 805"/>
                <a:gd name="T9" fmla="*/ 342 h 621"/>
                <a:gd name="T10" fmla="*/ 528 w 805"/>
                <a:gd name="T11" fmla="*/ 128 h 621"/>
                <a:gd name="T12" fmla="*/ 655 w 805"/>
                <a:gd name="T13" fmla="*/ 38 h 621"/>
                <a:gd name="T14" fmla="*/ 725 w 805"/>
                <a:gd name="T15" fmla="*/ 2 h 621"/>
                <a:gd name="T16" fmla="*/ 794 w 805"/>
                <a:gd name="T17" fmla="*/ 37 h 621"/>
                <a:gd name="T18" fmla="*/ 800 w 805"/>
                <a:gd name="T19" fmla="*/ 100 h 621"/>
                <a:gd name="T20" fmla="*/ 758 w 805"/>
                <a:gd name="T21" fmla="*/ 136 h 621"/>
                <a:gd name="T22" fmla="*/ 653 w 805"/>
                <a:gd name="T23" fmla="*/ 218 h 621"/>
                <a:gd name="T24" fmla="*/ 316 w 805"/>
                <a:gd name="T25" fmla="*/ 471 h 621"/>
                <a:gd name="T26" fmla="*/ 209 w 805"/>
                <a:gd name="T27" fmla="*/ 550 h 621"/>
                <a:gd name="T28" fmla="*/ 164 w 805"/>
                <a:gd name="T29" fmla="*/ 583 h 621"/>
                <a:gd name="T30" fmla="*/ 67 w 805"/>
                <a:gd name="T31" fmla="*/ 609 h 621"/>
                <a:gd name="T32" fmla="*/ 784 w 805"/>
                <a:gd name="T33" fmla="*/ 50 h 621"/>
                <a:gd name="T34" fmla="*/ 728 w 805"/>
                <a:gd name="T35" fmla="*/ 14 h 621"/>
                <a:gd name="T36" fmla="*/ 774 w 805"/>
                <a:gd name="T37" fmla="*/ 23 h 621"/>
                <a:gd name="T38" fmla="*/ 729 w 805"/>
                <a:gd name="T39" fmla="*/ 35 h 621"/>
                <a:gd name="T40" fmla="*/ 672 w 805"/>
                <a:gd name="T41" fmla="*/ 44 h 621"/>
                <a:gd name="T42" fmla="*/ 759 w 805"/>
                <a:gd name="T43" fmla="*/ 37 h 621"/>
                <a:gd name="T44" fmla="*/ 725 w 805"/>
                <a:gd name="T45" fmla="*/ 54 h 621"/>
                <a:gd name="T46" fmla="*/ 671 w 805"/>
                <a:gd name="T47" fmla="*/ 78 h 621"/>
                <a:gd name="T48" fmla="*/ 595 w 805"/>
                <a:gd name="T49" fmla="*/ 136 h 621"/>
                <a:gd name="T50" fmla="*/ 314 w 805"/>
                <a:gd name="T51" fmla="*/ 348 h 621"/>
                <a:gd name="T52" fmla="*/ 173 w 805"/>
                <a:gd name="T53" fmla="*/ 452 h 621"/>
                <a:gd name="T54" fmla="*/ 123 w 805"/>
                <a:gd name="T55" fmla="*/ 489 h 621"/>
                <a:gd name="T56" fmla="*/ 93 w 805"/>
                <a:gd name="T57" fmla="*/ 488 h 621"/>
                <a:gd name="T58" fmla="*/ 104 w 805"/>
                <a:gd name="T59" fmla="*/ 466 h 621"/>
                <a:gd name="T60" fmla="*/ 169 w 805"/>
                <a:gd name="T61" fmla="*/ 413 h 621"/>
                <a:gd name="T62" fmla="*/ 420 w 805"/>
                <a:gd name="T63" fmla="*/ 219 h 621"/>
                <a:gd name="T64" fmla="*/ 584 w 805"/>
                <a:gd name="T65" fmla="*/ 99 h 621"/>
                <a:gd name="T66" fmla="*/ 647 w 805"/>
                <a:gd name="T67" fmla="*/ 57 h 621"/>
                <a:gd name="T68" fmla="*/ 780 w 805"/>
                <a:gd name="T69" fmla="*/ 76 h 621"/>
                <a:gd name="T70" fmla="*/ 748 w 805"/>
                <a:gd name="T71" fmla="*/ 131 h 621"/>
                <a:gd name="T72" fmla="*/ 716 w 805"/>
                <a:gd name="T73" fmla="*/ 77 h 621"/>
                <a:gd name="T74" fmla="*/ 709 w 805"/>
                <a:gd name="T75" fmla="*/ 111 h 621"/>
                <a:gd name="T76" fmla="*/ 633 w 805"/>
                <a:gd name="T77" fmla="*/ 169 h 621"/>
                <a:gd name="T78" fmla="*/ 351 w 805"/>
                <a:gd name="T79" fmla="*/ 378 h 621"/>
                <a:gd name="T80" fmla="*/ 198 w 805"/>
                <a:gd name="T81" fmla="*/ 489 h 621"/>
                <a:gd name="T82" fmla="*/ 147 w 805"/>
                <a:gd name="T83" fmla="*/ 524 h 621"/>
                <a:gd name="T84" fmla="*/ 132 w 805"/>
                <a:gd name="T85" fmla="*/ 498 h 621"/>
                <a:gd name="T86" fmla="*/ 173 w 805"/>
                <a:gd name="T87" fmla="*/ 465 h 621"/>
                <a:gd name="T88" fmla="*/ 290 w 805"/>
                <a:gd name="T89" fmla="*/ 376 h 621"/>
                <a:gd name="T90" fmla="*/ 588 w 805"/>
                <a:gd name="T91" fmla="*/ 155 h 621"/>
                <a:gd name="T92" fmla="*/ 675 w 805"/>
                <a:gd name="T93" fmla="*/ 90 h 621"/>
                <a:gd name="T94" fmla="*/ 735 w 805"/>
                <a:gd name="T95" fmla="*/ 129 h 621"/>
                <a:gd name="T96" fmla="*/ 680 w 805"/>
                <a:gd name="T97" fmla="*/ 184 h 621"/>
                <a:gd name="T98" fmla="*/ 431 w 805"/>
                <a:gd name="T99" fmla="*/ 372 h 621"/>
                <a:gd name="T100" fmla="*/ 232 w 805"/>
                <a:gd name="T101" fmla="*/ 520 h 621"/>
                <a:gd name="T102" fmla="*/ 173 w 805"/>
                <a:gd name="T103" fmla="*/ 564 h 621"/>
                <a:gd name="T104" fmla="*/ 146 w 805"/>
                <a:gd name="T105" fmla="*/ 558 h 621"/>
                <a:gd name="T106" fmla="*/ 171 w 805"/>
                <a:gd name="T107" fmla="*/ 521 h 621"/>
                <a:gd name="T108" fmla="*/ 247 w 805"/>
                <a:gd name="T109" fmla="*/ 465 h 621"/>
                <a:gd name="T110" fmla="*/ 532 w 805"/>
                <a:gd name="T111" fmla="*/ 256 h 621"/>
                <a:gd name="T112" fmla="*/ 676 w 805"/>
                <a:gd name="T113" fmla="*/ 149 h 621"/>
                <a:gd name="T114" fmla="*/ 729 w 805"/>
                <a:gd name="T115" fmla="*/ 107 h 621"/>
                <a:gd name="T116" fmla="*/ 103 w 805"/>
                <a:gd name="T117" fmla="*/ 504 h 621"/>
                <a:gd name="T118" fmla="*/ 134 w 805"/>
                <a:gd name="T119" fmla="*/ 535 h 621"/>
                <a:gd name="T120" fmla="*/ 152 w 805"/>
                <a:gd name="T121" fmla="*/ 580 h 621"/>
                <a:gd name="T122" fmla="*/ 52 w 805"/>
                <a:gd name="T123" fmla="*/ 590 h 621"/>
                <a:gd name="T124" fmla="*/ 64 w 805"/>
                <a:gd name="T125" fmla="*/ 514 h 62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05"/>
                <a:gd name="T190" fmla="*/ 0 h 621"/>
                <a:gd name="T191" fmla="*/ 805 w 805"/>
                <a:gd name="T192" fmla="*/ 621 h 62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05" h="621">
                  <a:moveTo>
                    <a:pt x="13" y="620"/>
                  </a:moveTo>
                  <a:lnTo>
                    <a:pt x="10" y="619"/>
                  </a:lnTo>
                  <a:lnTo>
                    <a:pt x="7" y="617"/>
                  </a:lnTo>
                  <a:lnTo>
                    <a:pt x="4" y="616"/>
                  </a:lnTo>
                  <a:lnTo>
                    <a:pt x="2" y="614"/>
                  </a:lnTo>
                  <a:lnTo>
                    <a:pt x="1" y="612"/>
                  </a:lnTo>
                  <a:lnTo>
                    <a:pt x="0" y="610"/>
                  </a:lnTo>
                  <a:lnTo>
                    <a:pt x="0" y="607"/>
                  </a:lnTo>
                  <a:lnTo>
                    <a:pt x="0" y="604"/>
                  </a:lnTo>
                  <a:lnTo>
                    <a:pt x="1" y="600"/>
                  </a:lnTo>
                  <a:lnTo>
                    <a:pt x="2" y="596"/>
                  </a:lnTo>
                  <a:lnTo>
                    <a:pt x="4" y="591"/>
                  </a:lnTo>
                  <a:lnTo>
                    <a:pt x="6" y="586"/>
                  </a:lnTo>
                  <a:lnTo>
                    <a:pt x="9" y="581"/>
                  </a:lnTo>
                  <a:lnTo>
                    <a:pt x="13" y="574"/>
                  </a:lnTo>
                  <a:lnTo>
                    <a:pt x="16" y="568"/>
                  </a:lnTo>
                  <a:lnTo>
                    <a:pt x="21" y="560"/>
                  </a:lnTo>
                  <a:lnTo>
                    <a:pt x="23" y="558"/>
                  </a:lnTo>
                  <a:lnTo>
                    <a:pt x="25" y="554"/>
                  </a:lnTo>
                  <a:lnTo>
                    <a:pt x="28" y="550"/>
                  </a:lnTo>
                  <a:lnTo>
                    <a:pt x="31" y="545"/>
                  </a:lnTo>
                  <a:lnTo>
                    <a:pt x="35" y="539"/>
                  </a:lnTo>
                  <a:lnTo>
                    <a:pt x="39" y="533"/>
                  </a:lnTo>
                  <a:lnTo>
                    <a:pt x="48" y="519"/>
                  </a:lnTo>
                  <a:lnTo>
                    <a:pt x="57" y="505"/>
                  </a:lnTo>
                  <a:lnTo>
                    <a:pt x="66" y="491"/>
                  </a:lnTo>
                  <a:lnTo>
                    <a:pt x="70" y="484"/>
                  </a:lnTo>
                  <a:lnTo>
                    <a:pt x="74" y="478"/>
                  </a:lnTo>
                  <a:lnTo>
                    <a:pt x="78" y="473"/>
                  </a:lnTo>
                  <a:lnTo>
                    <a:pt x="81" y="468"/>
                  </a:lnTo>
                  <a:lnTo>
                    <a:pt x="83" y="467"/>
                  </a:lnTo>
                  <a:lnTo>
                    <a:pt x="85" y="465"/>
                  </a:lnTo>
                  <a:lnTo>
                    <a:pt x="88" y="462"/>
                  </a:lnTo>
                  <a:lnTo>
                    <a:pt x="92" y="460"/>
                  </a:lnTo>
                  <a:lnTo>
                    <a:pt x="96" y="456"/>
                  </a:lnTo>
                  <a:lnTo>
                    <a:pt x="101" y="453"/>
                  </a:lnTo>
                  <a:lnTo>
                    <a:pt x="107" y="448"/>
                  </a:lnTo>
                  <a:lnTo>
                    <a:pt x="113" y="444"/>
                  </a:lnTo>
                  <a:lnTo>
                    <a:pt x="119" y="438"/>
                  </a:lnTo>
                  <a:lnTo>
                    <a:pt x="127" y="433"/>
                  </a:lnTo>
                  <a:lnTo>
                    <a:pt x="134" y="427"/>
                  </a:lnTo>
                  <a:lnTo>
                    <a:pt x="142" y="421"/>
                  </a:lnTo>
                  <a:lnTo>
                    <a:pt x="151" y="414"/>
                  </a:lnTo>
                  <a:lnTo>
                    <a:pt x="160" y="407"/>
                  </a:lnTo>
                  <a:lnTo>
                    <a:pt x="169" y="400"/>
                  </a:lnTo>
                  <a:lnTo>
                    <a:pt x="179" y="392"/>
                  </a:lnTo>
                  <a:lnTo>
                    <a:pt x="189" y="385"/>
                  </a:lnTo>
                  <a:lnTo>
                    <a:pt x="200" y="377"/>
                  </a:lnTo>
                  <a:lnTo>
                    <a:pt x="221" y="360"/>
                  </a:lnTo>
                  <a:lnTo>
                    <a:pt x="245" y="342"/>
                  </a:lnTo>
                  <a:lnTo>
                    <a:pt x="269" y="323"/>
                  </a:lnTo>
                  <a:lnTo>
                    <a:pt x="294" y="304"/>
                  </a:lnTo>
                  <a:lnTo>
                    <a:pt x="319" y="285"/>
                  </a:lnTo>
                  <a:lnTo>
                    <a:pt x="345" y="265"/>
                  </a:lnTo>
                  <a:lnTo>
                    <a:pt x="372" y="245"/>
                  </a:lnTo>
                  <a:lnTo>
                    <a:pt x="425" y="204"/>
                  </a:lnTo>
                  <a:lnTo>
                    <a:pt x="452" y="185"/>
                  </a:lnTo>
                  <a:lnTo>
                    <a:pt x="478" y="165"/>
                  </a:lnTo>
                  <a:lnTo>
                    <a:pt x="503" y="146"/>
                  </a:lnTo>
                  <a:lnTo>
                    <a:pt x="528" y="128"/>
                  </a:lnTo>
                  <a:lnTo>
                    <a:pt x="553" y="110"/>
                  </a:lnTo>
                  <a:lnTo>
                    <a:pt x="576" y="93"/>
                  </a:lnTo>
                  <a:lnTo>
                    <a:pt x="587" y="85"/>
                  </a:lnTo>
                  <a:lnTo>
                    <a:pt x="598" y="78"/>
                  </a:lnTo>
                  <a:lnTo>
                    <a:pt x="608" y="70"/>
                  </a:lnTo>
                  <a:lnTo>
                    <a:pt x="619" y="63"/>
                  </a:lnTo>
                  <a:lnTo>
                    <a:pt x="628" y="56"/>
                  </a:lnTo>
                  <a:lnTo>
                    <a:pt x="638" y="50"/>
                  </a:lnTo>
                  <a:lnTo>
                    <a:pt x="647" y="44"/>
                  </a:lnTo>
                  <a:lnTo>
                    <a:pt x="655" y="38"/>
                  </a:lnTo>
                  <a:lnTo>
                    <a:pt x="664" y="33"/>
                  </a:lnTo>
                  <a:lnTo>
                    <a:pt x="671" y="28"/>
                  </a:lnTo>
                  <a:lnTo>
                    <a:pt x="678" y="23"/>
                  </a:lnTo>
                  <a:lnTo>
                    <a:pt x="685" y="19"/>
                  </a:lnTo>
                  <a:lnTo>
                    <a:pt x="691" y="16"/>
                  </a:lnTo>
                  <a:lnTo>
                    <a:pt x="697" y="13"/>
                  </a:lnTo>
                  <a:lnTo>
                    <a:pt x="702" y="10"/>
                  </a:lnTo>
                  <a:lnTo>
                    <a:pt x="706" y="8"/>
                  </a:lnTo>
                  <a:lnTo>
                    <a:pt x="716" y="4"/>
                  </a:lnTo>
                  <a:lnTo>
                    <a:pt x="725" y="2"/>
                  </a:lnTo>
                  <a:lnTo>
                    <a:pt x="733" y="0"/>
                  </a:lnTo>
                  <a:lnTo>
                    <a:pt x="742" y="0"/>
                  </a:lnTo>
                  <a:lnTo>
                    <a:pt x="749" y="1"/>
                  </a:lnTo>
                  <a:lnTo>
                    <a:pt x="757" y="3"/>
                  </a:lnTo>
                  <a:lnTo>
                    <a:pt x="763" y="6"/>
                  </a:lnTo>
                  <a:lnTo>
                    <a:pt x="770" y="10"/>
                  </a:lnTo>
                  <a:lnTo>
                    <a:pt x="779" y="18"/>
                  </a:lnTo>
                  <a:lnTo>
                    <a:pt x="787" y="27"/>
                  </a:lnTo>
                  <a:lnTo>
                    <a:pt x="791" y="32"/>
                  </a:lnTo>
                  <a:lnTo>
                    <a:pt x="794" y="37"/>
                  </a:lnTo>
                  <a:lnTo>
                    <a:pt x="797" y="42"/>
                  </a:lnTo>
                  <a:lnTo>
                    <a:pt x="799" y="48"/>
                  </a:lnTo>
                  <a:lnTo>
                    <a:pt x="801" y="53"/>
                  </a:lnTo>
                  <a:lnTo>
                    <a:pt x="803" y="59"/>
                  </a:lnTo>
                  <a:lnTo>
                    <a:pt x="804" y="66"/>
                  </a:lnTo>
                  <a:lnTo>
                    <a:pt x="804" y="72"/>
                  </a:lnTo>
                  <a:lnTo>
                    <a:pt x="804" y="79"/>
                  </a:lnTo>
                  <a:lnTo>
                    <a:pt x="803" y="86"/>
                  </a:lnTo>
                  <a:lnTo>
                    <a:pt x="802" y="92"/>
                  </a:lnTo>
                  <a:lnTo>
                    <a:pt x="800" y="100"/>
                  </a:lnTo>
                  <a:lnTo>
                    <a:pt x="800" y="101"/>
                  </a:lnTo>
                  <a:lnTo>
                    <a:pt x="798" y="102"/>
                  </a:lnTo>
                  <a:lnTo>
                    <a:pt x="796" y="105"/>
                  </a:lnTo>
                  <a:lnTo>
                    <a:pt x="792" y="108"/>
                  </a:lnTo>
                  <a:lnTo>
                    <a:pt x="788" y="111"/>
                  </a:lnTo>
                  <a:lnTo>
                    <a:pt x="784" y="115"/>
                  </a:lnTo>
                  <a:lnTo>
                    <a:pt x="778" y="120"/>
                  </a:lnTo>
                  <a:lnTo>
                    <a:pt x="772" y="125"/>
                  </a:lnTo>
                  <a:lnTo>
                    <a:pt x="765" y="130"/>
                  </a:lnTo>
                  <a:lnTo>
                    <a:pt x="758" y="136"/>
                  </a:lnTo>
                  <a:lnTo>
                    <a:pt x="749" y="143"/>
                  </a:lnTo>
                  <a:lnTo>
                    <a:pt x="741" y="150"/>
                  </a:lnTo>
                  <a:lnTo>
                    <a:pt x="731" y="157"/>
                  </a:lnTo>
                  <a:lnTo>
                    <a:pt x="722" y="165"/>
                  </a:lnTo>
                  <a:lnTo>
                    <a:pt x="711" y="173"/>
                  </a:lnTo>
                  <a:lnTo>
                    <a:pt x="700" y="181"/>
                  </a:lnTo>
                  <a:lnTo>
                    <a:pt x="689" y="190"/>
                  </a:lnTo>
                  <a:lnTo>
                    <a:pt x="677" y="199"/>
                  </a:lnTo>
                  <a:lnTo>
                    <a:pt x="665" y="208"/>
                  </a:lnTo>
                  <a:lnTo>
                    <a:pt x="653" y="218"/>
                  </a:lnTo>
                  <a:lnTo>
                    <a:pt x="627" y="238"/>
                  </a:lnTo>
                  <a:lnTo>
                    <a:pt x="600" y="258"/>
                  </a:lnTo>
                  <a:lnTo>
                    <a:pt x="572" y="279"/>
                  </a:lnTo>
                  <a:lnTo>
                    <a:pt x="543" y="301"/>
                  </a:lnTo>
                  <a:lnTo>
                    <a:pt x="485" y="345"/>
                  </a:lnTo>
                  <a:lnTo>
                    <a:pt x="426" y="389"/>
                  </a:lnTo>
                  <a:lnTo>
                    <a:pt x="397" y="411"/>
                  </a:lnTo>
                  <a:lnTo>
                    <a:pt x="369" y="432"/>
                  </a:lnTo>
                  <a:lnTo>
                    <a:pt x="342" y="452"/>
                  </a:lnTo>
                  <a:lnTo>
                    <a:pt x="316" y="471"/>
                  </a:lnTo>
                  <a:lnTo>
                    <a:pt x="303" y="481"/>
                  </a:lnTo>
                  <a:lnTo>
                    <a:pt x="291" y="490"/>
                  </a:lnTo>
                  <a:lnTo>
                    <a:pt x="279" y="499"/>
                  </a:lnTo>
                  <a:lnTo>
                    <a:pt x="268" y="507"/>
                  </a:lnTo>
                  <a:lnTo>
                    <a:pt x="257" y="515"/>
                  </a:lnTo>
                  <a:lnTo>
                    <a:pt x="246" y="523"/>
                  </a:lnTo>
                  <a:lnTo>
                    <a:pt x="236" y="531"/>
                  </a:lnTo>
                  <a:lnTo>
                    <a:pt x="227" y="538"/>
                  </a:lnTo>
                  <a:lnTo>
                    <a:pt x="218" y="544"/>
                  </a:lnTo>
                  <a:lnTo>
                    <a:pt x="209" y="550"/>
                  </a:lnTo>
                  <a:lnTo>
                    <a:pt x="202" y="556"/>
                  </a:lnTo>
                  <a:lnTo>
                    <a:pt x="194" y="561"/>
                  </a:lnTo>
                  <a:lnTo>
                    <a:pt x="188" y="566"/>
                  </a:lnTo>
                  <a:lnTo>
                    <a:pt x="182" y="570"/>
                  </a:lnTo>
                  <a:lnTo>
                    <a:pt x="177" y="574"/>
                  </a:lnTo>
                  <a:lnTo>
                    <a:pt x="173" y="577"/>
                  </a:lnTo>
                  <a:lnTo>
                    <a:pt x="170" y="579"/>
                  </a:lnTo>
                  <a:lnTo>
                    <a:pt x="167" y="581"/>
                  </a:lnTo>
                  <a:lnTo>
                    <a:pt x="165" y="583"/>
                  </a:lnTo>
                  <a:lnTo>
                    <a:pt x="164" y="583"/>
                  </a:lnTo>
                  <a:lnTo>
                    <a:pt x="160" y="585"/>
                  </a:lnTo>
                  <a:lnTo>
                    <a:pt x="155" y="587"/>
                  </a:lnTo>
                  <a:lnTo>
                    <a:pt x="149" y="589"/>
                  </a:lnTo>
                  <a:lnTo>
                    <a:pt x="143" y="592"/>
                  </a:lnTo>
                  <a:lnTo>
                    <a:pt x="128" y="596"/>
                  </a:lnTo>
                  <a:lnTo>
                    <a:pt x="112" y="600"/>
                  </a:lnTo>
                  <a:lnTo>
                    <a:pt x="96" y="603"/>
                  </a:lnTo>
                  <a:lnTo>
                    <a:pt x="80" y="606"/>
                  </a:lnTo>
                  <a:lnTo>
                    <a:pt x="73" y="608"/>
                  </a:lnTo>
                  <a:lnTo>
                    <a:pt x="67" y="609"/>
                  </a:lnTo>
                  <a:lnTo>
                    <a:pt x="62" y="610"/>
                  </a:lnTo>
                  <a:lnTo>
                    <a:pt x="57" y="610"/>
                  </a:lnTo>
                  <a:lnTo>
                    <a:pt x="790" y="92"/>
                  </a:lnTo>
                  <a:lnTo>
                    <a:pt x="790" y="85"/>
                  </a:lnTo>
                  <a:lnTo>
                    <a:pt x="790" y="78"/>
                  </a:lnTo>
                  <a:lnTo>
                    <a:pt x="789" y="72"/>
                  </a:lnTo>
                  <a:lnTo>
                    <a:pt x="789" y="66"/>
                  </a:lnTo>
                  <a:lnTo>
                    <a:pt x="787" y="60"/>
                  </a:lnTo>
                  <a:lnTo>
                    <a:pt x="786" y="55"/>
                  </a:lnTo>
                  <a:lnTo>
                    <a:pt x="784" y="50"/>
                  </a:lnTo>
                  <a:lnTo>
                    <a:pt x="782" y="46"/>
                  </a:lnTo>
                  <a:lnTo>
                    <a:pt x="780" y="42"/>
                  </a:lnTo>
                  <a:lnTo>
                    <a:pt x="774" y="35"/>
                  </a:lnTo>
                  <a:lnTo>
                    <a:pt x="768" y="29"/>
                  </a:lnTo>
                  <a:lnTo>
                    <a:pt x="762" y="24"/>
                  </a:lnTo>
                  <a:lnTo>
                    <a:pt x="755" y="21"/>
                  </a:lnTo>
                  <a:lnTo>
                    <a:pt x="748" y="18"/>
                  </a:lnTo>
                  <a:lnTo>
                    <a:pt x="741" y="16"/>
                  </a:lnTo>
                  <a:lnTo>
                    <a:pt x="734" y="15"/>
                  </a:lnTo>
                  <a:lnTo>
                    <a:pt x="728" y="14"/>
                  </a:lnTo>
                  <a:lnTo>
                    <a:pt x="722" y="14"/>
                  </a:lnTo>
                  <a:lnTo>
                    <a:pt x="717" y="14"/>
                  </a:lnTo>
                  <a:lnTo>
                    <a:pt x="714" y="14"/>
                  </a:lnTo>
                  <a:lnTo>
                    <a:pt x="723" y="10"/>
                  </a:lnTo>
                  <a:lnTo>
                    <a:pt x="732" y="8"/>
                  </a:lnTo>
                  <a:lnTo>
                    <a:pt x="741" y="8"/>
                  </a:lnTo>
                  <a:lnTo>
                    <a:pt x="750" y="10"/>
                  </a:lnTo>
                  <a:lnTo>
                    <a:pt x="759" y="13"/>
                  </a:lnTo>
                  <a:lnTo>
                    <a:pt x="767" y="17"/>
                  </a:lnTo>
                  <a:lnTo>
                    <a:pt x="774" y="23"/>
                  </a:lnTo>
                  <a:lnTo>
                    <a:pt x="781" y="29"/>
                  </a:lnTo>
                  <a:lnTo>
                    <a:pt x="786" y="37"/>
                  </a:lnTo>
                  <a:lnTo>
                    <a:pt x="791" y="45"/>
                  </a:lnTo>
                  <a:lnTo>
                    <a:pt x="795" y="54"/>
                  </a:lnTo>
                  <a:lnTo>
                    <a:pt x="797" y="63"/>
                  </a:lnTo>
                  <a:lnTo>
                    <a:pt x="797" y="72"/>
                  </a:lnTo>
                  <a:lnTo>
                    <a:pt x="796" y="81"/>
                  </a:lnTo>
                  <a:lnTo>
                    <a:pt x="794" y="91"/>
                  </a:lnTo>
                  <a:lnTo>
                    <a:pt x="789" y="100"/>
                  </a:lnTo>
                  <a:lnTo>
                    <a:pt x="729" y="35"/>
                  </a:lnTo>
                  <a:lnTo>
                    <a:pt x="719" y="42"/>
                  </a:lnTo>
                  <a:lnTo>
                    <a:pt x="715" y="45"/>
                  </a:lnTo>
                  <a:lnTo>
                    <a:pt x="710" y="48"/>
                  </a:lnTo>
                  <a:lnTo>
                    <a:pt x="706" y="50"/>
                  </a:lnTo>
                  <a:lnTo>
                    <a:pt x="703" y="52"/>
                  </a:lnTo>
                  <a:lnTo>
                    <a:pt x="699" y="51"/>
                  </a:lnTo>
                  <a:lnTo>
                    <a:pt x="695" y="50"/>
                  </a:lnTo>
                  <a:lnTo>
                    <a:pt x="686" y="47"/>
                  </a:lnTo>
                  <a:lnTo>
                    <a:pt x="677" y="45"/>
                  </a:lnTo>
                  <a:lnTo>
                    <a:pt x="672" y="44"/>
                  </a:lnTo>
                  <a:lnTo>
                    <a:pt x="668" y="43"/>
                  </a:lnTo>
                  <a:lnTo>
                    <a:pt x="686" y="31"/>
                  </a:lnTo>
                  <a:lnTo>
                    <a:pt x="695" y="26"/>
                  </a:lnTo>
                  <a:lnTo>
                    <a:pt x="704" y="23"/>
                  </a:lnTo>
                  <a:lnTo>
                    <a:pt x="712" y="22"/>
                  </a:lnTo>
                  <a:lnTo>
                    <a:pt x="720" y="22"/>
                  </a:lnTo>
                  <a:lnTo>
                    <a:pt x="729" y="24"/>
                  </a:lnTo>
                  <a:lnTo>
                    <a:pt x="739" y="27"/>
                  </a:lnTo>
                  <a:lnTo>
                    <a:pt x="756" y="34"/>
                  </a:lnTo>
                  <a:lnTo>
                    <a:pt x="759" y="37"/>
                  </a:lnTo>
                  <a:lnTo>
                    <a:pt x="763" y="39"/>
                  </a:lnTo>
                  <a:lnTo>
                    <a:pt x="766" y="43"/>
                  </a:lnTo>
                  <a:lnTo>
                    <a:pt x="771" y="50"/>
                  </a:lnTo>
                  <a:lnTo>
                    <a:pt x="775" y="57"/>
                  </a:lnTo>
                  <a:lnTo>
                    <a:pt x="741" y="83"/>
                  </a:lnTo>
                  <a:lnTo>
                    <a:pt x="734" y="77"/>
                  </a:lnTo>
                  <a:lnTo>
                    <a:pt x="728" y="71"/>
                  </a:lnTo>
                  <a:lnTo>
                    <a:pt x="722" y="65"/>
                  </a:lnTo>
                  <a:lnTo>
                    <a:pt x="715" y="60"/>
                  </a:lnTo>
                  <a:lnTo>
                    <a:pt x="725" y="54"/>
                  </a:lnTo>
                  <a:lnTo>
                    <a:pt x="734" y="46"/>
                  </a:lnTo>
                  <a:lnTo>
                    <a:pt x="744" y="39"/>
                  </a:lnTo>
                  <a:lnTo>
                    <a:pt x="748" y="36"/>
                  </a:lnTo>
                  <a:lnTo>
                    <a:pt x="752" y="33"/>
                  </a:lnTo>
                  <a:lnTo>
                    <a:pt x="689" y="63"/>
                  </a:lnTo>
                  <a:lnTo>
                    <a:pt x="687" y="65"/>
                  </a:lnTo>
                  <a:lnTo>
                    <a:pt x="684" y="68"/>
                  </a:lnTo>
                  <a:lnTo>
                    <a:pt x="680" y="70"/>
                  </a:lnTo>
                  <a:lnTo>
                    <a:pt x="676" y="74"/>
                  </a:lnTo>
                  <a:lnTo>
                    <a:pt x="671" y="78"/>
                  </a:lnTo>
                  <a:lnTo>
                    <a:pt x="665" y="82"/>
                  </a:lnTo>
                  <a:lnTo>
                    <a:pt x="659" y="87"/>
                  </a:lnTo>
                  <a:lnTo>
                    <a:pt x="653" y="92"/>
                  </a:lnTo>
                  <a:lnTo>
                    <a:pt x="646" y="97"/>
                  </a:lnTo>
                  <a:lnTo>
                    <a:pt x="639" y="103"/>
                  </a:lnTo>
                  <a:lnTo>
                    <a:pt x="631" y="109"/>
                  </a:lnTo>
                  <a:lnTo>
                    <a:pt x="623" y="115"/>
                  </a:lnTo>
                  <a:lnTo>
                    <a:pt x="614" y="122"/>
                  </a:lnTo>
                  <a:lnTo>
                    <a:pt x="605" y="129"/>
                  </a:lnTo>
                  <a:lnTo>
                    <a:pt x="595" y="136"/>
                  </a:lnTo>
                  <a:lnTo>
                    <a:pt x="575" y="151"/>
                  </a:lnTo>
                  <a:lnTo>
                    <a:pt x="554" y="167"/>
                  </a:lnTo>
                  <a:lnTo>
                    <a:pt x="532" y="184"/>
                  </a:lnTo>
                  <a:lnTo>
                    <a:pt x="509" y="201"/>
                  </a:lnTo>
                  <a:lnTo>
                    <a:pt x="486" y="219"/>
                  </a:lnTo>
                  <a:lnTo>
                    <a:pt x="461" y="237"/>
                  </a:lnTo>
                  <a:lnTo>
                    <a:pt x="412" y="274"/>
                  </a:lnTo>
                  <a:lnTo>
                    <a:pt x="362" y="312"/>
                  </a:lnTo>
                  <a:lnTo>
                    <a:pt x="338" y="330"/>
                  </a:lnTo>
                  <a:lnTo>
                    <a:pt x="314" y="348"/>
                  </a:lnTo>
                  <a:lnTo>
                    <a:pt x="290" y="365"/>
                  </a:lnTo>
                  <a:lnTo>
                    <a:pt x="268" y="382"/>
                  </a:lnTo>
                  <a:lnTo>
                    <a:pt x="246" y="398"/>
                  </a:lnTo>
                  <a:lnTo>
                    <a:pt x="226" y="413"/>
                  </a:lnTo>
                  <a:lnTo>
                    <a:pt x="216" y="420"/>
                  </a:lnTo>
                  <a:lnTo>
                    <a:pt x="207" y="427"/>
                  </a:lnTo>
                  <a:lnTo>
                    <a:pt x="198" y="434"/>
                  </a:lnTo>
                  <a:lnTo>
                    <a:pt x="189" y="441"/>
                  </a:lnTo>
                  <a:lnTo>
                    <a:pt x="181" y="447"/>
                  </a:lnTo>
                  <a:lnTo>
                    <a:pt x="173" y="452"/>
                  </a:lnTo>
                  <a:lnTo>
                    <a:pt x="166" y="458"/>
                  </a:lnTo>
                  <a:lnTo>
                    <a:pt x="159" y="463"/>
                  </a:lnTo>
                  <a:lnTo>
                    <a:pt x="152" y="468"/>
                  </a:lnTo>
                  <a:lnTo>
                    <a:pt x="146" y="472"/>
                  </a:lnTo>
                  <a:lnTo>
                    <a:pt x="141" y="476"/>
                  </a:lnTo>
                  <a:lnTo>
                    <a:pt x="136" y="479"/>
                  </a:lnTo>
                  <a:lnTo>
                    <a:pt x="132" y="482"/>
                  </a:lnTo>
                  <a:lnTo>
                    <a:pt x="128" y="485"/>
                  </a:lnTo>
                  <a:lnTo>
                    <a:pt x="125" y="487"/>
                  </a:lnTo>
                  <a:lnTo>
                    <a:pt x="123" y="489"/>
                  </a:lnTo>
                  <a:lnTo>
                    <a:pt x="119" y="490"/>
                  </a:lnTo>
                  <a:lnTo>
                    <a:pt x="114" y="491"/>
                  </a:lnTo>
                  <a:lnTo>
                    <a:pt x="110" y="492"/>
                  </a:lnTo>
                  <a:lnTo>
                    <a:pt x="107" y="492"/>
                  </a:lnTo>
                  <a:lnTo>
                    <a:pt x="104" y="492"/>
                  </a:lnTo>
                  <a:lnTo>
                    <a:pt x="101" y="492"/>
                  </a:lnTo>
                  <a:lnTo>
                    <a:pt x="98" y="492"/>
                  </a:lnTo>
                  <a:lnTo>
                    <a:pt x="96" y="491"/>
                  </a:lnTo>
                  <a:lnTo>
                    <a:pt x="94" y="490"/>
                  </a:lnTo>
                  <a:lnTo>
                    <a:pt x="93" y="488"/>
                  </a:lnTo>
                  <a:lnTo>
                    <a:pt x="92" y="487"/>
                  </a:lnTo>
                  <a:lnTo>
                    <a:pt x="91" y="485"/>
                  </a:lnTo>
                  <a:lnTo>
                    <a:pt x="91" y="483"/>
                  </a:lnTo>
                  <a:lnTo>
                    <a:pt x="91" y="481"/>
                  </a:lnTo>
                  <a:lnTo>
                    <a:pt x="92" y="478"/>
                  </a:lnTo>
                  <a:lnTo>
                    <a:pt x="93" y="475"/>
                  </a:lnTo>
                  <a:lnTo>
                    <a:pt x="95" y="474"/>
                  </a:lnTo>
                  <a:lnTo>
                    <a:pt x="97" y="472"/>
                  </a:lnTo>
                  <a:lnTo>
                    <a:pt x="100" y="469"/>
                  </a:lnTo>
                  <a:lnTo>
                    <a:pt x="104" y="466"/>
                  </a:lnTo>
                  <a:lnTo>
                    <a:pt x="108" y="463"/>
                  </a:lnTo>
                  <a:lnTo>
                    <a:pt x="112" y="459"/>
                  </a:lnTo>
                  <a:lnTo>
                    <a:pt x="118" y="454"/>
                  </a:lnTo>
                  <a:lnTo>
                    <a:pt x="124" y="450"/>
                  </a:lnTo>
                  <a:lnTo>
                    <a:pt x="130" y="444"/>
                  </a:lnTo>
                  <a:lnTo>
                    <a:pt x="137" y="439"/>
                  </a:lnTo>
                  <a:lnTo>
                    <a:pt x="144" y="433"/>
                  </a:lnTo>
                  <a:lnTo>
                    <a:pt x="152" y="427"/>
                  </a:lnTo>
                  <a:lnTo>
                    <a:pt x="160" y="420"/>
                  </a:lnTo>
                  <a:lnTo>
                    <a:pt x="169" y="413"/>
                  </a:lnTo>
                  <a:lnTo>
                    <a:pt x="178" y="406"/>
                  </a:lnTo>
                  <a:lnTo>
                    <a:pt x="187" y="399"/>
                  </a:lnTo>
                  <a:lnTo>
                    <a:pt x="207" y="383"/>
                  </a:lnTo>
                  <a:lnTo>
                    <a:pt x="228" y="367"/>
                  </a:lnTo>
                  <a:lnTo>
                    <a:pt x="250" y="350"/>
                  </a:lnTo>
                  <a:lnTo>
                    <a:pt x="273" y="332"/>
                  </a:lnTo>
                  <a:lnTo>
                    <a:pt x="297" y="313"/>
                  </a:lnTo>
                  <a:lnTo>
                    <a:pt x="321" y="295"/>
                  </a:lnTo>
                  <a:lnTo>
                    <a:pt x="371" y="257"/>
                  </a:lnTo>
                  <a:lnTo>
                    <a:pt x="420" y="219"/>
                  </a:lnTo>
                  <a:lnTo>
                    <a:pt x="445" y="201"/>
                  </a:lnTo>
                  <a:lnTo>
                    <a:pt x="469" y="183"/>
                  </a:lnTo>
                  <a:lnTo>
                    <a:pt x="492" y="166"/>
                  </a:lnTo>
                  <a:lnTo>
                    <a:pt x="514" y="149"/>
                  </a:lnTo>
                  <a:lnTo>
                    <a:pt x="536" y="133"/>
                  </a:lnTo>
                  <a:lnTo>
                    <a:pt x="546" y="126"/>
                  </a:lnTo>
                  <a:lnTo>
                    <a:pt x="556" y="119"/>
                  </a:lnTo>
                  <a:lnTo>
                    <a:pt x="566" y="112"/>
                  </a:lnTo>
                  <a:lnTo>
                    <a:pt x="575" y="105"/>
                  </a:lnTo>
                  <a:lnTo>
                    <a:pt x="584" y="99"/>
                  </a:lnTo>
                  <a:lnTo>
                    <a:pt x="592" y="93"/>
                  </a:lnTo>
                  <a:lnTo>
                    <a:pt x="600" y="87"/>
                  </a:lnTo>
                  <a:lnTo>
                    <a:pt x="608" y="82"/>
                  </a:lnTo>
                  <a:lnTo>
                    <a:pt x="615" y="77"/>
                  </a:lnTo>
                  <a:lnTo>
                    <a:pt x="622" y="72"/>
                  </a:lnTo>
                  <a:lnTo>
                    <a:pt x="628" y="68"/>
                  </a:lnTo>
                  <a:lnTo>
                    <a:pt x="634" y="65"/>
                  </a:lnTo>
                  <a:lnTo>
                    <a:pt x="639" y="62"/>
                  </a:lnTo>
                  <a:lnTo>
                    <a:pt x="643" y="59"/>
                  </a:lnTo>
                  <a:lnTo>
                    <a:pt x="647" y="57"/>
                  </a:lnTo>
                  <a:lnTo>
                    <a:pt x="650" y="55"/>
                  </a:lnTo>
                  <a:lnTo>
                    <a:pt x="653" y="54"/>
                  </a:lnTo>
                  <a:lnTo>
                    <a:pt x="655" y="53"/>
                  </a:lnTo>
                  <a:lnTo>
                    <a:pt x="658" y="53"/>
                  </a:lnTo>
                  <a:lnTo>
                    <a:pt x="661" y="54"/>
                  </a:lnTo>
                  <a:lnTo>
                    <a:pt x="665" y="54"/>
                  </a:lnTo>
                  <a:lnTo>
                    <a:pt x="670" y="55"/>
                  </a:lnTo>
                  <a:lnTo>
                    <a:pt x="680" y="58"/>
                  </a:lnTo>
                  <a:lnTo>
                    <a:pt x="691" y="61"/>
                  </a:lnTo>
                  <a:lnTo>
                    <a:pt x="780" y="76"/>
                  </a:lnTo>
                  <a:lnTo>
                    <a:pt x="781" y="85"/>
                  </a:lnTo>
                  <a:lnTo>
                    <a:pt x="781" y="94"/>
                  </a:lnTo>
                  <a:lnTo>
                    <a:pt x="780" y="102"/>
                  </a:lnTo>
                  <a:lnTo>
                    <a:pt x="779" y="106"/>
                  </a:lnTo>
                  <a:lnTo>
                    <a:pt x="776" y="110"/>
                  </a:lnTo>
                  <a:lnTo>
                    <a:pt x="772" y="114"/>
                  </a:lnTo>
                  <a:lnTo>
                    <a:pt x="767" y="118"/>
                  </a:lnTo>
                  <a:lnTo>
                    <a:pt x="758" y="125"/>
                  </a:lnTo>
                  <a:lnTo>
                    <a:pt x="753" y="128"/>
                  </a:lnTo>
                  <a:lnTo>
                    <a:pt x="748" y="131"/>
                  </a:lnTo>
                  <a:lnTo>
                    <a:pt x="748" y="124"/>
                  </a:lnTo>
                  <a:lnTo>
                    <a:pt x="747" y="118"/>
                  </a:lnTo>
                  <a:lnTo>
                    <a:pt x="747" y="113"/>
                  </a:lnTo>
                  <a:lnTo>
                    <a:pt x="746" y="109"/>
                  </a:lnTo>
                  <a:lnTo>
                    <a:pt x="746" y="102"/>
                  </a:lnTo>
                  <a:lnTo>
                    <a:pt x="745" y="96"/>
                  </a:lnTo>
                  <a:lnTo>
                    <a:pt x="761" y="82"/>
                  </a:lnTo>
                  <a:lnTo>
                    <a:pt x="778" y="66"/>
                  </a:lnTo>
                  <a:lnTo>
                    <a:pt x="710" y="72"/>
                  </a:lnTo>
                  <a:lnTo>
                    <a:pt x="716" y="77"/>
                  </a:lnTo>
                  <a:lnTo>
                    <a:pt x="719" y="80"/>
                  </a:lnTo>
                  <a:lnTo>
                    <a:pt x="723" y="84"/>
                  </a:lnTo>
                  <a:lnTo>
                    <a:pt x="726" y="88"/>
                  </a:lnTo>
                  <a:lnTo>
                    <a:pt x="730" y="93"/>
                  </a:lnTo>
                  <a:lnTo>
                    <a:pt x="728" y="95"/>
                  </a:lnTo>
                  <a:lnTo>
                    <a:pt x="725" y="97"/>
                  </a:lnTo>
                  <a:lnTo>
                    <a:pt x="722" y="100"/>
                  </a:lnTo>
                  <a:lnTo>
                    <a:pt x="718" y="103"/>
                  </a:lnTo>
                  <a:lnTo>
                    <a:pt x="714" y="107"/>
                  </a:lnTo>
                  <a:lnTo>
                    <a:pt x="709" y="111"/>
                  </a:lnTo>
                  <a:lnTo>
                    <a:pt x="704" y="115"/>
                  </a:lnTo>
                  <a:lnTo>
                    <a:pt x="698" y="120"/>
                  </a:lnTo>
                  <a:lnTo>
                    <a:pt x="691" y="125"/>
                  </a:lnTo>
                  <a:lnTo>
                    <a:pt x="684" y="130"/>
                  </a:lnTo>
                  <a:lnTo>
                    <a:pt x="677" y="136"/>
                  </a:lnTo>
                  <a:lnTo>
                    <a:pt x="669" y="142"/>
                  </a:lnTo>
                  <a:lnTo>
                    <a:pt x="661" y="148"/>
                  </a:lnTo>
                  <a:lnTo>
                    <a:pt x="652" y="155"/>
                  </a:lnTo>
                  <a:lnTo>
                    <a:pt x="643" y="162"/>
                  </a:lnTo>
                  <a:lnTo>
                    <a:pt x="633" y="169"/>
                  </a:lnTo>
                  <a:lnTo>
                    <a:pt x="613" y="184"/>
                  </a:lnTo>
                  <a:lnTo>
                    <a:pt x="592" y="200"/>
                  </a:lnTo>
                  <a:lnTo>
                    <a:pt x="570" y="216"/>
                  </a:lnTo>
                  <a:lnTo>
                    <a:pt x="547" y="233"/>
                  </a:lnTo>
                  <a:lnTo>
                    <a:pt x="523" y="251"/>
                  </a:lnTo>
                  <a:lnTo>
                    <a:pt x="499" y="268"/>
                  </a:lnTo>
                  <a:lnTo>
                    <a:pt x="450" y="305"/>
                  </a:lnTo>
                  <a:lnTo>
                    <a:pt x="400" y="342"/>
                  </a:lnTo>
                  <a:lnTo>
                    <a:pt x="375" y="360"/>
                  </a:lnTo>
                  <a:lnTo>
                    <a:pt x="351" y="378"/>
                  </a:lnTo>
                  <a:lnTo>
                    <a:pt x="327" y="395"/>
                  </a:lnTo>
                  <a:lnTo>
                    <a:pt x="304" y="412"/>
                  </a:lnTo>
                  <a:lnTo>
                    <a:pt x="282" y="428"/>
                  </a:lnTo>
                  <a:lnTo>
                    <a:pt x="261" y="443"/>
                  </a:lnTo>
                  <a:lnTo>
                    <a:pt x="241" y="458"/>
                  </a:lnTo>
                  <a:lnTo>
                    <a:pt x="232" y="464"/>
                  </a:lnTo>
                  <a:lnTo>
                    <a:pt x="223" y="471"/>
                  </a:lnTo>
                  <a:lnTo>
                    <a:pt x="214" y="477"/>
                  </a:lnTo>
                  <a:lnTo>
                    <a:pt x="206" y="483"/>
                  </a:lnTo>
                  <a:lnTo>
                    <a:pt x="198" y="489"/>
                  </a:lnTo>
                  <a:lnTo>
                    <a:pt x="191" y="494"/>
                  </a:lnTo>
                  <a:lnTo>
                    <a:pt x="184" y="499"/>
                  </a:lnTo>
                  <a:lnTo>
                    <a:pt x="178" y="504"/>
                  </a:lnTo>
                  <a:lnTo>
                    <a:pt x="172" y="508"/>
                  </a:lnTo>
                  <a:lnTo>
                    <a:pt x="167" y="512"/>
                  </a:lnTo>
                  <a:lnTo>
                    <a:pt x="162" y="516"/>
                  </a:lnTo>
                  <a:lnTo>
                    <a:pt x="158" y="519"/>
                  </a:lnTo>
                  <a:lnTo>
                    <a:pt x="154" y="522"/>
                  </a:lnTo>
                  <a:lnTo>
                    <a:pt x="151" y="524"/>
                  </a:lnTo>
                  <a:lnTo>
                    <a:pt x="147" y="524"/>
                  </a:lnTo>
                  <a:lnTo>
                    <a:pt x="144" y="524"/>
                  </a:lnTo>
                  <a:lnTo>
                    <a:pt x="142" y="524"/>
                  </a:lnTo>
                  <a:lnTo>
                    <a:pt x="139" y="523"/>
                  </a:lnTo>
                  <a:lnTo>
                    <a:pt x="137" y="522"/>
                  </a:lnTo>
                  <a:lnTo>
                    <a:pt x="136" y="521"/>
                  </a:lnTo>
                  <a:lnTo>
                    <a:pt x="133" y="517"/>
                  </a:lnTo>
                  <a:lnTo>
                    <a:pt x="132" y="513"/>
                  </a:lnTo>
                  <a:lnTo>
                    <a:pt x="131" y="508"/>
                  </a:lnTo>
                  <a:lnTo>
                    <a:pt x="131" y="503"/>
                  </a:lnTo>
                  <a:lnTo>
                    <a:pt x="132" y="498"/>
                  </a:lnTo>
                  <a:lnTo>
                    <a:pt x="133" y="497"/>
                  </a:lnTo>
                  <a:lnTo>
                    <a:pt x="135" y="495"/>
                  </a:lnTo>
                  <a:lnTo>
                    <a:pt x="137" y="493"/>
                  </a:lnTo>
                  <a:lnTo>
                    <a:pt x="140" y="490"/>
                  </a:lnTo>
                  <a:lnTo>
                    <a:pt x="144" y="487"/>
                  </a:lnTo>
                  <a:lnTo>
                    <a:pt x="149" y="484"/>
                  </a:lnTo>
                  <a:lnTo>
                    <a:pt x="154" y="479"/>
                  </a:lnTo>
                  <a:lnTo>
                    <a:pt x="160" y="475"/>
                  </a:lnTo>
                  <a:lnTo>
                    <a:pt x="166" y="470"/>
                  </a:lnTo>
                  <a:lnTo>
                    <a:pt x="173" y="465"/>
                  </a:lnTo>
                  <a:lnTo>
                    <a:pt x="180" y="459"/>
                  </a:lnTo>
                  <a:lnTo>
                    <a:pt x="188" y="453"/>
                  </a:lnTo>
                  <a:lnTo>
                    <a:pt x="197" y="447"/>
                  </a:lnTo>
                  <a:lnTo>
                    <a:pt x="205" y="440"/>
                  </a:lnTo>
                  <a:lnTo>
                    <a:pt x="215" y="433"/>
                  </a:lnTo>
                  <a:lnTo>
                    <a:pt x="224" y="426"/>
                  </a:lnTo>
                  <a:lnTo>
                    <a:pt x="234" y="418"/>
                  </a:lnTo>
                  <a:lnTo>
                    <a:pt x="245" y="410"/>
                  </a:lnTo>
                  <a:lnTo>
                    <a:pt x="267" y="394"/>
                  </a:lnTo>
                  <a:lnTo>
                    <a:pt x="290" y="376"/>
                  </a:lnTo>
                  <a:lnTo>
                    <a:pt x="314" y="358"/>
                  </a:lnTo>
                  <a:lnTo>
                    <a:pt x="339" y="340"/>
                  </a:lnTo>
                  <a:lnTo>
                    <a:pt x="364" y="321"/>
                  </a:lnTo>
                  <a:lnTo>
                    <a:pt x="416" y="283"/>
                  </a:lnTo>
                  <a:lnTo>
                    <a:pt x="468" y="244"/>
                  </a:lnTo>
                  <a:lnTo>
                    <a:pt x="493" y="225"/>
                  </a:lnTo>
                  <a:lnTo>
                    <a:pt x="518" y="207"/>
                  </a:lnTo>
                  <a:lnTo>
                    <a:pt x="542" y="189"/>
                  </a:lnTo>
                  <a:lnTo>
                    <a:pt x="566" y="171"/>
                  </a:lnTo>
                  <a:lnTo>
                    <a:pt x="588" y="155"/>
                  </a:lnTo>
                  <a:lnTo>
                    <a:pt x="598" y="147"/>
                  </a:lnTo>
                  <a:lnTo>
                    <a:pt x="609" y="140"/>
                  </a:lnTo>
                  <a:lnTo>
                    <a:pt x="618" y="132"/>
                  </a:lnTo>
                  <a:lnTo>
                    <a:pt x="628" y="125"/>
                  </a:lnTo>
                  <a:lnTo>
                    <a:pt x="637" y="118"/>
                  </a:lnTo>
                  <a:lnTo>
                    <a:pt x="645" y="112"/>
                  </a:lnTo>
                  <a:lnTo>
                    <a:pt x="653" y="106"/>
                  </a:lnTo>
                  <a:lnTo>
                    <a:pt x="661" y="100"/>
                  </a:lnTo>
                  <a:lnTo>
                    <a:pt x="668" y="95"/>
                  </a:lnTo>
                  <a:lnTo>
                    <a:pt x="675" y="90"/>
                  </a:lnTo>
                  <a:lnTo>
                    <a:pt x="680" y="86"/>
                  </a:lnTo>
                  <a:lnTo>
                    <a:pt x="686" y="82"/>
                  </a:lnTo>
                  <a:lnTo>
                    <a:pt x="690" y="78"/>
                  </a:lnTo>
                  <a:lnTo>
                    <a:pt x="695" y="75"/>
                  </a:lnTo>
                  <a:lnTo>
                    <a:pt x="698" y="72"/>
                  </a:lnTo>
                  <a:lnTo>
                    <a:pt x="701" y="70"/>
                  </a:lnTo>
                  <a:lnTo>
                    <a:pt x="703" y="68"/>
                  </a:lnTo>
                  <a:lnTo>
                    <a:pt x="704" y="67"/>
                  </a:lnTo>
                  <a:lnTo>
                    <a:pt x="734" y="121"/>
                  </a:lnTo>
                  <a:lnTo>
                    <a:pt x="735" y="129"/>
                  </a:lnTo>
                  <a:lnTo>
                    <a:pt x="736" y="138"/>
                  </a:lnTo>
                  <a:lnTo>
                    <a:pt x="732" y="142"/>
                  </a:lnTo>
                  <a:lnTo>
                    <a:pt x="727" y="146"/>
                  </a:lnTo>
                  <a:lnTo>
                    <a:pt x="722" y="151"/>
                  </a:lnTo>
                  <a:lnTo>
                    <a:pt x="716" y="155"/>
                  </a:lnTo>
                  <a:lnTo>
                    <a:pt x="709" y="161"/>
                  </a:lnTo>
                  <a:lnTo>
                    <a:pt x="703" y="166"/>
                  </a:lnTo>
                  <a:lnTo>
                    <a:pt x="695" y="172"/>
                  </a:lnTo>
                  <a:lnTo>
                    <a:pt x="688" y="178"/>
                  </a:lnTo>
                  <a:lnTo>
                    <a:pt x="680" y="184"/>
                  </a:lnTo>
                  <a:lnTo>
                    <a:pt x="671" y="191"/>
                  </a:lnTo>
                  <a:lnTo>
                    <a:pt x="654" y="205"/>
                  </a:lnTo>
                  <a:lnTo>
                    <a:pt x="635" y="219"/>
                  </a:lnTo>
                  <a:lnTo>
                    <a:pt x="615" y="235"/>
                  </a:lnTo>
                  <a:lnTo>
                    <a:pt x="594" y="250"/>
                  </a:lnTo>
                  <a:lnTo>
                    <a:pt x="572" y="267"/>
                  </a:lnTo>
                  <a:lnTo>
                    <a:pt x="549" y="284"/>
                  </a:lnTo>
                  <a:lnTo>
                    <a:pt x="526" y="301"/>
                  </a:lnTo>
                  <a:lnTo>
                    <a:pt x="479" y="337"/>
                  </a:lnTo>
                  <a:lnTo>
                    <a:pt x="431" y="372"/>
                  </a:lnTo>
                  <a:lnTo>
                    <a:pt x="408" y="390"/>
                  </a:lnTo>
                  <a:lnTo>
                    <a:pt x="384" y="407"/>
                  </a:lnTo>
                  <a:lnTo>
                    <a:pt x="361" y="424"/>
                  </a:lnTo>
                  <a:lnTo>
                    <a:pt x="339" y="441"/>
                  </a:lnTo>
                  <a:lnTo>
                    <a:pt x="317" y="457"/>
                  </a:lnTo>
                  <a:lnTo>
                    <a:pt x="296" y="472"/>
                  </a:lnTo>
                  <a:lnTo>
                    <a:pt x="276" y="487"/>
                  </a:lnTo>
                  <a:lnTo>
                    <a:pt x="258" y="501"/>
                  </a:lnTo>
                  <a:lnTo>
                    <a:pt x="240" y="514"/>
                  </a:lnTo>
                  <a:lnTo>
                    <a:pt x="232" y="520"/>
                  </a:lnTo>
                  <a:lnTo>
                    <a:pt x="224" y="526"/>
                  </a:lnTo>
                  <a:lnTo>
                    <a:pt x="217" y="531"/>
                  </a:lnTo>
                  <a:lnTo>
                    <a:pt x="210" y="537"/>
                  </a:lnTo>
                  <a:lnTo>
                    <a:pt x="203" y="541"/>
                  </a:lnTo>
                  <a:lnTo>
                    <a:pt x="197" y="546"/>
                  </a:lnTo>
                  <a:lnTo>
                    <a:pt x="191" y="550"/>
                  </a:lnTo>
                  <a:lnTo>
                    <a:pt x="186" y="554"/>
                  </a:lnTo>
                  <a:lnTo>
                    <a:pt x="181" y="558"/>
                  </a:lnTo>
                  <a:lnTo>
                    <a:pt x="176" y="561"/>
                  </a:lnTo>
                  <a:lnTo>
                    <a:pt x="173" y="564"/>
                  </a:lnTo>
                  <a:lnTo>
                    <a:pt x="169" y="567"/>
                  </a:lnTo>
                  <a:lnTo>
                    <a:pt x="167" y="569"/>
                  </a:lnTo>
                  <a:lnTo>
                    <a:pt x="165" y="570"/>
                  </a:lnTo>
                  <a:lnTo>
                    <a:pt x="161" y="570"/>
                  </a:lnTo>
                  <a:lnTo>
                    <a:pt x="156" y="569"/>
                  </a:lnTo>
                  <a:lnTo>
                    <a:pt x="152" y="566"/>
                  </a:lnTo>
                  <a:lnTo>
                    <a:pt x="150" y="565"/>
                  </a:lnTo>
                  <a:lnTo>
                    <a:pt x="148" y="563"/>
                  </a:lnTo>
                  <a:lnTo>
                    <a:pt x="146" y="561"/>
                  </a:lnTo>
                  <a:lnTo>
                    <a:pt x="146" y="558"/>
                  </a:lnTo>
                  <a:lnTo>
                    <a:pt x="145" y="555"/>
                  </a:lnTo>
                  <a:lnTo>
                    <a:pt x="145" y="552"/>
                  </a:lnTo>
                  <a:lnTo>
                    <a:pt x="146" y="548"/>
                  </a:lnTo>
                  <a:lnTo>
                    <a:pt x="148" y="544"/>
                  </a:lnTo>
                  <a:lnTo>
                    <a:pt x="151" y="539"/>
                  </a:lnTo>
                  <a:lnTo>
                    <a:pt x="155" y="534"/>
                  </a:lnTo>
                  <a:lnTo>
                    <a:pt x="158" y="531"/>
                  </a:lnTo>
                  <a:lnTo>
                    <a:pt x="162" y="528"/>
                  </a:lnTo>
                  <a:lnTo>
                    <a:pt x="166" y="525"/>
                  </a:lnTo>
                  <a:lnTo>
                    <a:pt x="171" y="521"/>
                  </a:lnTo>
                  <a:lnTo>
                    <a:pt x="176" y="517"/>
                  </a:lnTo>
                  <a:lnTo>
                    <a:pt x="182" y="513"/>
                  </a:lnTo>
                  <a:lnTo>
                    <a:pt x="189" y="508"/>
                  </a:lnTo>
                  <a:lnTo>
                    <a:pt x="196" y="503"/>
                  </a:lnTo>
                  <a:lnTo>
                    <a:pt x="203" y="497"/>
                  </a:lnTo>
                  <a:lnTo>
                    <a:pt x="211" y="491"/>
                  </a:lnTo>
                  <a:lnTo>
                    <a:pt x="219" y="485"/>
                  </a:lnTo>
                  <a:lnTo>
                    <a:pt x="228" y="479"/>
                  </a:lnTo>
                  <a:lnTo>
                    <a:pt x="237" y="472"/>
                  </a:lnTo>
                  <a:lnTo>
                    <a:pt x="247" y="465"/>
                  </a:lnTo>
                  <a:lnTo>
                    <a:pt x="267" y="450"/>
                  </a:lnTo>
                  <a:lnTo>
                    <a:pt x="288" y="434"/>
                  </a:lnTo>
                  <a:lnTo>
                    <a:pt x="311" y="418"/>
                  </a:lnTo>
                  <a:lnTo>
                    <a:pt x="334" y="401"/>
                  </a:lnTo>
                  <a:lnTo>
                    <a:pt x="358" y="384"/>
                  </a:lnTo>
                  <a:lnTo>
                    <a:pt x="382" y="366"/>
                  </a:lnTo>
                  <a:lnTo>
                    <a:pt x="407" y="347"/>
                  </a:lnTo>
                  <a:lnTo>
                    <a:pt x="458" y="310"/>
                  </a:lnTo>
                  <a:lnTo>
                    <a:pt x="508" y="274"/>
                  </a:lnTo>
                  <a:lnTo>
                    <a:pt x="532" y="256"/>
                  </a:lnTo>
                  <a:lnTo>
                    <a:pt x="556" y="238"/>
                  </a:lnTo>
                  <a:lnTo>
                    <a:pt x="579" y="222"/>
                  </a:lnTo>
                  <a:lnTo>
                    <a:pt x="601" y="205"/>
                  </a:lnTo>
                  <a:lnTo>
                    <a:pt x="622" y="190"/>
                  </a:lnTo>
                  <a:lnTo>
                    <a:pt x="632" y="182"/>
                  </a:lnTo>
                  <a:lnTo>
                    <a:pt x="641" y="175"/>
                  </a:lnTo>
                  <a:lnTo>
                    <a:pt x="650" y="168"/>
                  </a:lnTo>
                  <a:lnTo>
                    <a:pt x="659" y="162"/>
                  </a:lnTo>
                  <a:lnTo>
                    <a:pt x="668" y="155"/>
                  </a:lnTo>
                  <a:lnTo>
                    <a:pt x="676" y="149"/>
                  </a:lnTo>
                  <a:lnTo>
                    <a:pt x="684" y="143"/>
                  </a:lnTo>
                  <a:lnTo>
                    <a:pt x="691" y="138"/>
                  </a:lnTo>
                  <a:lnTo>
                    <a:pt x="697" y="133"/>
                  </a:lnTo>
                  <a:lnTo>
                    <a:pt x="704" y="128"/>
                  </a:lnTo>
                  <a:lnTo>
                    <a:pt x="709" y="123"/>
                  </a:lnTo>
                  <a:lnTo>
                    <a:pt x="714" y="119"/>
                  </a:lnTo>
                  <a:lnTo>
                    <a:pt x="719" y="116"/>
                  </a:lnTo>
                  <a:lnTo>
                    <a:pt x="723" y="113"/>
                  </a:lnTo>
                  <a:lnTo>
                    <a:pt x="726" y="110"/>
                  </a:lnTo>
                  <a:lnTo>
                    <a:pt x="729" y="107"/>
                  </a:lnTo>
                  <a:lnTo>
                    <a:pt x="731" y="106"/>
                  </a:lnTo>
                  <a:lnTo>
                    <a:pt x="732" y="104"/>
                  </a:lnTo>
                  <a:lnTo>
                    <a:pt x="81" y="492"/>
                  </a:lnTo>
                  <a:lnTo>
                    <a:pt x="83" y="496"/>
                  </a:lnTo>
                  <a:lnTo>
                    <a:pt x="86" y="499"/>
                  </a:lnTo>
                  <a:lnTo>
                    <a:pt x="89" y="501"/>
                  </a:lnTo>
                  <a:lnTo>
                    <a:pt x="93" y="503"/>
                  </a:lnTo>
                  <a:lnTo>
                    <a:pt x="96" y="504"/>
                  </a:lnTo>
                  <a:lnTo>
                    <a:pt x="99" y="504"/>
                  </a:lnTo>
                  <a:lnTo>
                    <a:pt x="103" y="504"/>
                  </a:lnTo>
                  <a:lnTo>
                    <a:pt x="107" y="504"/>
                  </a:lnTo>
                  <a:lnTo>
                    <a:pt x="112" y="504"/>
                  </a:lnTo>
                  <a:lnTo>
                    <a:pt x="117" y="503"/>
                  </a:lnTo>
                  <a:lnTo>
                    <a:pt x="117" y="510"/>
                  </a:lnTo>
                  <a:lnTo>
                    <a:pt x="118" y="516"/>
                  </a:lnTo>
                  <a:lnTo>
                    <a:pt x="119" y="521"/>
                  </a:lnTo>
                  <a:lnTo>
                    <a:pt x="122" y="526"/>
                  </a:lnTo>
                  <a:lnTo>
                    <a:pt x="126" y="529"/>
                  </a:lnTo>
                  <a:lnTo>
                    <a:pt x="130" y="532"/>
                  </a:lnTo>
                  <a:lnTo>
                    <a:pt x="134" y="535"/>
                  </a:lnTo>
                  <a:lnTo>
                    <a:pt x="139" y="537"/>
                  </a:lnTo>
                  <a:lnTo>
                    <a:pt x="138" y="540"/>
                  </a:lnTo>
                  <a:lnTo>
                    <a:pt x="137" y="543"/>
                  </a:lnTo>
                  <a:lnTo>
                    <a:pt x="136" y="550"/>
                  </a:lnTo>
                  <a:lnTo>
                    <a:pt x="136" y="556"/>
                  </a:lnTo>
                  <a:lnTo>
                    <a:pt x="138" y="563"/>
                  </a:lnTo>
                  <a:lnTo>
                    <a:pt x="140" y="569"/>
                  </a:lnTo>
                  <a:lnTo>
                    <a:pt x="144" y="574"/>
                  </a:lnTo>
                  <a:lnTo>
                    <a:pt x="148" y="578"/>
                  </a:lnTo>
                  <a:lnTo>
                    <a:pt x="152" y="580"/>
                  </a:lnTo>
                  <a:lnTo>
                    <a:pt x="139" y="584"/>
                  </a:lnTo>
                  <a:lnTo>
                    <a:pt x="127" y="588"/>
                  </a:lnTo>
                  <a:lnTo>
                    <a:pt x="115" y="592"/>
                  </a:lnTo>
                  <a:lnTo>
                    <a:pt x="103" y="595"/>
                  </a:lnTo>
                  <a:lnTo>
                    <a:pt x="92" y="598"/>
                  </a:lnTo>
                  <a:lnTo>
                    <a:pt x="80" y="600"/>
                  </a:lnTo>
                  <a:lnTo>
                    <a:pt x="67" y="602"/>
                  </a:lnTo>
                  <a:lnTo>
                    <a:pt x="54" y="603"/>
                  </a:lnTo>
                  <a:lnTo>
                    <a:pt x="54" y="597"/>
                  </a:lnTo>
                  <a:lnTo>
                    <a:pt x="52" y="590"/>
                  </a:lnTo>
                  <a:lnTo>
                    <a:pt x="50" y="584"/>
                  </a:lnTo>
                  <a:lnTo>
                    <a:pt x="47" y="578"/>
                  </a:lnTo>
                  <a:lnTo>
                    <a:pt x="43" y="573"/>
                  </a:lnTo>
                  <a:lnTo>
                    <a:pt x="39" y="569"/>
                  </a:lnTo>
                  <a:lnTo>
                    <a:pt x="34" y="566"/>
                  </a:lnTo>
                  <a:lnTo>
                    <a:pt x="30" y="566"/>
                  </a:lnTo>
                  <a:lnTo>
                    <a:pt x="36" y="555"/>
                  </a:lnTo>
                  <a:lnTo>
                    <a:pt x="43" y="544"/>
                  </a:lnTo>
                  <a:lnTo>
                    <a:pt x="57" y="524"/>
                  </a:lnTo>
                  <a:lnTo>
                    <a:pt x="64" y="514"/>
                  </a:lnTo>
                  <a:lnTo>
                    <a:pt x="69" y="504"/>
                  </a:lnTo>
                  <a:lnTo>
                    <a:pt x="72" y="500"/>
                  </a:lnTo>
                  <a:lnTo>
                    <a:pt x="74" y="496"/>
                  </a:lnTo>
                  <a:lnTo>
                    <a:pt x="76" y="492"/>
                  </a:lnTo>
                  <a:lnTo>
                    <a:pt x="77" y="489"/>
                  </a:lnTo>
                  <a:lnTo>
                    <a:pt x="13" y="62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tmpNBK(25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1557338"/>
            <a:ext cx="4575175" cy="301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 Box 3"/>
          <p:cNvSpPr txBox="1">
            <a:spLocks noChangeArrowheads="1"/>
          </p:cNvSpPr>
          <p:nvPr/>
        </p:nvSpPr>
        <p:spPr bwMode="auto">
          <a:xfrm>
            <a:off x="827088" y="563563"/>
            <a:ext cx="7470775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IE" sz="2400">
                <a:solidFill>
                  <a:srgbClr val="465E9C"/>
                </a:solidFill>
                <a:latin typeface="Franklin Gothic Book - 40"/>
              </a:rPr>
              <a:t>In what way does this picture</a:t>
            </a:r>
          </a:p>
          <a:p>
            <a:pPr algn="ctr" defTabSz="777875"/>
            <a:r>
              <a:rPr lang="en-IE" sz="2400">
                <a:solidFill>
                  <a:srgbClr val="465E9C"/>
                </a:solidFill>
                <a:latin typeface="Franklin Gothic Book - 40"/>
              </a:rPr>
              <a:t> change our ideas about gender?</a:t>
            </a:r>
            <a:endParaRPr lang="en-GB" sz="2400">
              <a:solidFill>
                <a:srgbClr val="465E9C"/>
              </a:solidFill>
              <a:latin typeface="Franklin Gothic Book - 40"/>
            </a:endParaRPr>
          </a:p>
        </p:txBody>
      </p:sp>
      <p:grpSp>
        <p:nvGrpSpPr>
          <p:cNvPr id="27651" name="Group 4"/>
          <p:cNvGrpSpPr>
            <a:grpSpLocks/>
          </p:cNvGrpSpPr>
          <p:nvPr/>
        </p:nvGrpSpPr>
        <p:grpSpPr bwMode="auto">
          <a:xfrm>
            <a:off x="731838" y="4756150"/>
            <a:ext cx="7646987" cy="714375"/>
            <a:chOff x="512" y="3784"/>
            <a:chExt cx="5352" cy="568"/>
          </a:xfrm>
        </p:grpSpPr>
        <p:sp>
          <p:nvSpPr>
            <p:cNvPr id="27660" name="Line 5"/>
            <p:cNvSpPr>
              <a:spLocks noChangeShapeType="1"/>
            </p:cNvSpPr>
            <p:nvPr/>
          </p:nvSpPr>
          <p:spPr bwMode="auto">
            <a:xfrm>
              <a:off x="512" y="3784"/>
              <a:ext cx="5352" cy="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61" name="Line 6"/>
            <p:cNvSpPr>
              <a:spLocks noChangeShapeType="1"/>
            </p:cNvSpPr>
            <p:nvPr/>
          </p:nvSpPr>
          <p:spPr bwMode="auto">
            <a:xfrm>
              <a:off x="512" y="4352"/>
              <a:ext cx="5352" cy="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652" name="Group 7"/>
          <p:cNvGrpSpPr>
            <a:grpSpLocks/>
          </p:cNvGrpSpPr>
          <p:nvPr/>
        </p:nvGrpSpPr>
        <p:grpSpPr bwMode="auto">
          <a:xfrm>
            <a:off x="7693025" y="4183063"/>
            <a:ext cx="1149350" cy="781050"/>
            <a:chOff x="5384" y="3328"/>
            <a:chExt cx="805" cy="621"/>
          </a:xfrm>
        </p:grpSpPr>
        <p:sp>
          <p:nvSpPr>
            <p:cNvPr id="27653" name="Freeform 8"/>
            <p:cNvSpPr>
              <a:spLocks/>
            </p:cNvSpPr>
            <p:nvPr/>
          </p:nvSpPr>
          <p:spPr bwMode="auto">
            <a:xfrm>
              <a:off x="6090" y="3334"/>
              <a:ext cx="93" cy="105"/>
            </a:xfrm>
            <a:custGeom>
              <a:avLst/>
              <a:gdLst>
                <a:gd name="T0" fmla="*/ 63 w 93"/>
                <a:gd name="T1" fmla="*/ 31 h 105"/>
                <a:gd name="T2" fmla="*/ 58 w 93"/>
                <a:gd name="T3" fmla="*/ 26 h 105"/>
                <a:gd name="T4" fmla="*/ 52 w 93"/>
                <a:gd name="T5" fmla="*/ 22 h 105"/>
                <a:gd name="T6" fmla="*/ 45 w 93"/>
                <a:gd name="T7" fmla="*/ 19 h 105"/>
                <a:gd name="T8" fmla="*/ 37 w 93"/>
                <a:gd name="T9" fmla="*/ 16 h 105"/>
                <a:gd name="T10" fmla="*/ 27 w 93"/>
                <a:gd name="T11" fmla="*/ 13 h 105"/>
                <a:gd name="T12" fmla="*/ 21 w 93"/>
                <a:gd name="T13" fmla="*/ 12 h 105"/>
                <a:gd name="T14" fmla="*/ 15 w 93"/>
                <a:gd name="T15" fmla="*/ 10 h 105"/>
                <a:gd name="T16" fmla="*/ 8 w 93"/>
                <a:gd name="T17" fmla="*/ 8 h 105"/>
                <a:gd name="T18" fmla="*/ 0 w 93"/>
                <a:gd name="T19" fmla="*/ 5 h 105"/>
                <a:gd name="T20" fmla="*/ 9 w 93"/>
                <a:gd name="T21" fmla="*/ 3 h 105"/>
                <a:gd name="T22" fmla="*/ 18 w 93"/>
                <a:gd name="T23" fmla="*/ 1 h 105"/>
                <a:gd name="T24" fmla="*/ 26 w 93"/>
                <a:gd name="T25" fmla="*/ 0 h 105"/>
                <a:gd name="T26" fmla="*/ 34 w 93"/>
                <a:gd name="T27" fmla="*/ 0 h 105"/>
                <a:gd name="T28" fmla="*/ 41 w 93"/>
                <a:gd name="T29" fmla="*/ 0 h 105"/>
                <a:gd name="T30" fmla="*/ 47 w 93"/>
                <a:gd name="T31" fmla="*/ 1 h 105"/>
                <a:gd name="T32" fmla="*/ 53 w 93"/>
                <a:gd name="T33" fmla="*/ 3 h 105"/>
                <a:gd name="T34" fmla="*/ 59 w 93"/>
                <a:gd name="T35" fmla="*/ 6 h 105"/>
                <a:gd name="T36" fmla="*/ 64 w 93"/>
                <a:gd name="T37" fmla="*/ 9 h 105"/>
                <a:gd name="T38" fmla="*/ 68 w 93"/>
                <a:gd name="T39" fmla="*/ 12 h 105"/>
                <a:gd name="T40" fmla="*/ 73 w 93"/>
                <a:gd name="T41" fmla="*/ 16 h 105"/>
                <a:gd name="T42" fmla="*/ 76 w 93"/>
                <a:gd name="T43" fmla="*/ 21 h 105"/>
                <a:gd name="T44" fmla="*/ 80 w 93"/>
                <a:gd name="T45" fmla="*/ 25 h 105"/>
                <a:gd name="T46" fmla="*/ 83 w 93"/>
                <a:gd name="T47" fmla="*/ 30 h 105"/>
                <a:gd name="T48" fmla="*/ 87 w 93"/>
                <a:gd name="T49" fmla="*/ 41 h 105"/>
                <a:gd name="T50" fmla="*/ 90 w 93"/>
                <a:gd name="T51" fmla="*/ 52 h 105"/>
                <a:gd name="T52" fmla="*/ 92 w 93"/>
                <a:gd name="T53" fmla="*/ 63 h 105"/>
                <a:gd name="T54" fmla="*/ 92 w 93"/>
                <a:gd name="T55" fmla="*/ 73 h 105"/>
                <a:gd name="T56" fmla="*/ 91 w 93"/>
                <a:gd name="T57" fmla="*/ 83 h 105"/>
                <a:gd name="T58" fmla="*/ 90 w 93"/>
                <a:gd name="T59" fmla="*/ 87 h 105"/>
                <a:gd name="T60" fmla="*/ 89 w 93"/>
                <a:gd name="T61" fmla="*/ 91 h 105"/>
                <a:gd name="T62" fmla="*/ 88 w 93"/>
                <a:gd name="T63" fmla="*/ 95 h 105"/>
                <a:gd name="T64" fmla="*/ 86 w 93"/>
                <a:gd name="T65" fmla="*/ 98 h 105"/>
                <a:gd name="T66" fmla="*/ 84 w 93"/>
                <a:gd name="T67" fmla="*/ 100 h 105"/>
                <a:gd name="T68" fmla="*/ 82 w 93"/>
                <a:gd name="T69" fmla="*/ 102 h 105"/>
                <a:gd name="T70" fmla="*/ 79 w 93"/>
                <a:gd name="T71" fmla="*/ 104 h 105"/>
                <a:gd name="T72" fmla="*/ 77 w 93"/>
                <a:gd name="T73" fmla="*/ 104 h 105"/>
                <a:gd name="T74" fmla="*/ 78 w 93"/>
                <a:gd name="T75" fmla="*/ 97 h 105"/>
                <a:gd name="T76" fmla="*/ 80 w 93"/>
                <a:gd name="T77" fmla="*/ 88 h 105"/>
                <a:gd name="T78" fmla="*/ 80 w 93"/>
                <a:gd name="T79" fmla="*/ 80 h 105"/>
                <a:gd name="T80" fmla="*/ 80 w 93"/>
                <a:gd name="T81" fmla="*/ 71 h 105"/>
                <a:gd name="T82" fmla="*/ 78 w 93"/>
                <a:gd name="T83" fmla="*/ 62 h 105"/>
                <a:gd name="T84" fmla="*/ 76 w 93"/>
                <a:gd name="T85" fmla="*/ 53 h 105"/>
                <a:gd name="T86" fmla="*/ 73 w 93"/>
                <a:gd name="T87" fmla="*/ 45 h 105"/>
                <a:gd name="T88" fmla="*/ 69 w 93"/>
                <a:gd name="T89" fmla="*/ 38 h 105"/>
                <a:gd name="T90" fmla="*/ 63 w 93"/>
                <a:gd name="T91" fmla="*/ 31 h 1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"/>
                <a:gd name="T139" fmla="*/ 0 h 105"/>
                <a:gd name="T140" fmla="*/ 93 w 93"/>
                <a:gd name="T141" fmla="*/ 105 h 10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" h="105">
                  <a:moveTo>
                    <a:pt x="63" y="31"/>
                  </a:moveTo>
                  <a:lnTo>
                    <a:pt x="58" y="26"/>
                  </a:lnTo>
                  <a:lnTo>
                    <a:pt x="52" y="22"/>
                  </a:lnTo>
                  <a:lnTo>
                    <a:pt x="45" y="19"/>
                  </a:lnTo>
                  <a:lnTo>
                    <a:pt x="37" y="16"/>
                  </a:lnTo>
                  <a:lnTo>
                    <a:pt x="27" y="13"/>
                  </a:lnTo>
                  <a:lnTo>
                    <a:pt x="21" y="12"/>
                  </a:lnTo>
                  <a:lnTo>
                    <a:pt x="15" y="10"/>
                  </a:lnTo>
                  <a:lnTo>
                    <a:pt x="8" y="8"/>
                  </a:lnTo>
                  <a:lnTo>
                    <a:pt x="0" y="5"/>
                  </a:lnTo>
                  <a:lnTo>
                    <a:pt x="9" y="3"/>
                  </a:lnTo>
                  <a:lnTo>
                    <a:pt x="18" y="1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7" y="1"/>
                  </a:lnTo>
                  <a:lnTo>
                    <a:pt x="53" y="3"/>
                  </a:lnTo>
                  <a:lnTo>
                    <a:pt x="59" y="6"/>
                  </a:lnTo>
                  <a:lnTo>
                    <a:pt x="64" y="9"/>
                  </a:lnTo>
                  <a:lnTo>
                    <a:pt x="68" y="12"/>
                  </a:lnTo>
                  <a:lnTo>
                    <a:pt x="73" y="16"/>
                  </a:lnTo>
                  <a:lnTo>
                    <a:pt x="76" y="21"/>
                  </a:lnTo>
                  <a:lnTo>
                    <a:pt x="80" y="25"/>
                  </a:lnTo>
                  <a:lnTo>
                    <a:pt x="83" y="30"/>
                  </a:lnTo>
                  <a:lnTo>
                    <a:pt x="87" y="41"/>
                  </a:lnTo>
                  <a:lnTo>
                    <a:pt x="90" y="52"/>
                  </a:lnTo>
                  <a:lnTo>
                    <a:pt x="92" y="63"/>
                  </a:lnTo>
                  <a:lnTo>
                    <a:pt x="92" y="73"/>
                  </a:lnTo>
                  <a:lnTo>
                    <a:pt x="91" y="83"/>
                  </a:lnTo>
                  <a:lnTo>
                    <a:pt x="90" y="87"/>
                  </a:lnTo>
                  <a:lnTo>
                    <a:pt x="89" y="91"/>
                  </a:lnTo>
                  <a:lnTo>
                    <a:pt x="88" y="95"/>
                  </a:lnTo>
                  <a:lnTo>
                    <a:pt x="86" y="98"/>
                  </a:lnTo>
                  <a:lnTo>
                    <a:pt x="84" y="100"/>
                  </a:lnTo>
                  <a:lnTo>
                    <a:pt x="82" y="102"/>
                  </a:lnTo>
                  <a:lnTo>
                    <a:pt x="79" y="104"/>
                  </a:lnTo>
                  <a:lnTo>
                    <a:pt x="77" y="104"/>
                  </a:lnTo>
                  <a:lnTo>
                    <a:pt x="78" y="97"/>
                  </a:lnTo>
                  <a:lnTo>
                    <a:pt x="80" y="88"/>
                  </a:lnTo>
                  <a:lnTo>
                    <a:pt x="80" y="80"/>
                  </a:lnTo>
                  <a:lnTo>
                    <a:pt x="80" y="71"/>
                  </a:lnTo>
                  <a:lnTo>
                    <a:pt x="78" y="62"/>
                  </a:lnTo>
                  <a:lnTo>
                    <a:pt x="76" y="53"/>
                  </a:lnTo>
                  <a:lnTo>
                    <a:pt x="73" y="45"/>
                  </a:lnTo>
                  <a:lnTo>
                    <a:pt x="69" y="38"/>
                  </a:lnTo>
                  <a:lnTo>
                    <a:pt x="63" y="31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54" name="Freeform 9"/>
            <p:cNvSpPr>
              <a:spLocks/>
            </p:cNvSpPr>
            <p:nvPr/>
          </p:nvSpPr>
          <p:spPr bwMode="auto">
            <a:xfrm>
              <a:off x="6045" y="3344"/>
              <a:ext cx="126" cy="122"/>
            </a:xfrm>
            <a:custGeom>
              <a:avLst/>
              <a:gdLst>
                <a:gd name="T0" fmla="*/ 56 w 126"/>
                <a:gd name="T1" fmla="*/ 1 h 122"/>
                <a:gd name="T2" fmla="*/ 67 w 126"/>
                <a:gd name="T3" fmla="*/ 2 h 122"/>
                <a:gd name="T4" fmla="*/ 77 w 126"/>
                <a:gd name="T5" fmla="*/ 5 h 122"/>
                <a:gd name="T6" fmla="*/ 87 w 126"/>
                <a:gd name="T7" fmla="*/ 8 h 122"/>
                <a:gd name="T8" fmla="*/ 95 w 126"/>
                <a:gd name="T9" fmla="*/ 11 h 122"/>
                <a:gd name="T10" fmla="*/ 102 w 126"/>
                <a:gd name="T11" fmla="*/ 16 h 122"/>
                <a:gd name="T12" fmla="*/ 108 w 126"/>
                <a:gd name="T13" fmla="*/ 21 h 122"/>
                <a:gd name="T14" fmla="*/ 113 w 126"/>
                <a:gd name="T15" fmla="*/ 26 h 122"/>
                <a:gd name="T16" fmla="*/ 117 w 126"/>
                <a:gd name="T17" fmla="*/ 32 h 122"/>
                <a:gd name="T18" fmla="*/ 120 w 126"/>
                <a:gd name="T19" fmla="*/ 39 h 122"/>
                <a:gd name="T20" fmla="*/ 123 w 126"/>
                <a:gd name="T21" fmla="*/ 46 h 122"/>
                <a:gd name="T22" fmla="*/ 124 w 126"/>
                <a:gd name="T23" fmla="*/ 54 h 122"/>
                <a:gd name="T24" fmla="*/ 125 w 126"/>
                <a:gd name="T25" fmla="*/ 62 h 122"/>
                <a:gd name="T26" fmla="*/ 125 w 126"/>
                <a:gd name="T27" fmla="*/ 70 h 122"/>
                <a:gd name="T28" fmla="*/ 124 w 126"/>
                <a:gd name="T29" fmla="*/ 79 h 122"/>
                <a:gd name="T30" fmla="*/ 123 w 126"/>
                <a:gd name="T31" fmla="*/ 88 h 122"/>
                <a:gd name="T32" fmla="*/ 119 w 126"/>
                <a:gd name="T33" fmla="*/ 92 h 122"/>
                <a:gd name="T34" fmla="*/ 116 w 126"/>
                <a:gd name="T35" fmla="*/ 97 h 122"/>
                <a:gd name="T36" fmla="*/ 108 w 126"/>
                <a:gd name="T37" fmla="*/ 104 h 122"/>
                <a:gd name="T38" fmla="*/ 104 w 126"/>
                <a:gd name="T39" fmla="*/ 108 h 122"/>
                <a:gd name="T40" fmla="*/ 99 w 126"/>
                <a:gd name="T41" fmla="*/ 112 h 122"/>
                <a:gd name="T42" fmla="*/ 93 w 126"/>
                <a:gd name="T43" fmla="*/ 116 h 122"/>
                <a:gd name="T44" fmla="*/ 86 w 126"/>
                <a:gd name="T45" fmla="*/ 121 h 122"/>
                <a:gd name="T46" fmla="*/ 84 w 126"/>
                <a:gd name="T47" fmla="*/ 106 h 122"/>
                <a:gd name="T48" fmla="*/ 82 w 126"/>
                <a:gd name="T49" fmla="*/ 98 h 122"/>
                <a:gd name="T50" fmla="*/ 80 w 126"/>
                <a:gd name="T51" fmla="*/ 91 h 122"/>
                <a:gd name="T52" fmla="*/ 77 w 126"/>
                <a:gd name="T53" fmla="*/ 84 h 122"/>
                <a:gd name="T54" fmla="*/ 73 w 126"/>
                <a:gd name="T55" fmla="*/ 77 h 122"/>
                <a:gd name="T56" fmla="*/ 69 w 126"/>
                <a:gd name="T57" fmla="*/ 70 h 122"/>
                <a:gd name="T58" fmla="*/ 64 w 126"/>
                <a:gd name="T59" fmla="*/ 64 h 122"/>
                <a:gd name="T60" fmla="*/ 59 w 126"/>
                <a:gd name="T61" fmla="*/ 58 h 122"/>
                <a:gd name="T62" fmla="*/ 53 w 126"/>
                <a:gd name="T63" fmla="*/ 52 h 122"/>
                <a:gd name="T64" fmla="*/ 46 w 126"/>
                <a:gd name="T65" fmla="*/ 47 h 122"/>
                <a:gd name="T66" fmla="*/ 38 w 126"/>
                <a:gd name="T67" fmla="*/ 42 h 122"/>
                <a:gd name="T68" fmla="*/ 30 w 126"/>
                <a:gd name="T69" fmla="*/ 38 h 122"/>
                <a:gd name="T70" fmla="*/ 21 w 126"/>
                <a:gd name="T71" fmla="*/ 34 h 122"/>
                <a:gd name="T72" fmla="*/ 11 w 126"/>
                <a:gd name="T73" fmla="*/ 31 h 122"/>
                <a:gd name="T74" fmla="*/ 0 w 126"/>
                <a:gd name="T75" fmla="*/ 28 h 122"/>
                <a:gd name="T76" fmla="*/ 8 w 126"/>
                <a:gd name="T77" fmla="*/ 21 h 122"/>
                <a:gd name="T78" fmla="*/ 17 w 126"/>
                <a:gd name="T79" fmla="*/ 15 h 122"/>
                <a:gd name="T80" fmla="*/ 22 w 126"/>
                <a:gd name="T81" fmla="*/ 11 h 122"/>
                <a:gd name="T82" fmla="*/ 29 w 126"/>
                <a:gd name="T83" fmla="*/ 8 h 122"/>
                <a:gd name="T84" fmla="*/ 35 w 126"/>
                <a:gd name="T85" fmla="*/ 4 h 122"/>
                <a:gd name="T86" fmla="*/ 43 w 126"/>
                <a:gd name="T87" fmla="*/ 0 h 122"/>
                <a:gd name="T88" fmla="*/ 56 w 126"/>
                <a:gd name="T89" fmla="*/ 1 h 1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6"/>
                <a:gd name="T136" fmla="*/ 0 h 122"/>
                <a:gd name="T137" fmla="*/ 126 w 126"/>
                <a:gd name="T138" fmla="*/ 122 h 1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6" h="122">
                  <a:moveTo>
                    <a:pt x="56" y="1"/>
                  </a:moveTo>
                  <a:lnTo>
                    <a:pt x="67" y="2"/>
                  </a:lnTo>
                  <a:lnTo>
                    <a:pt x="77" y="5"/>
                  </a:lnTo>
                  <a:lnTo>
                    <a:pt x="87" y="8"/>
                  </a:lnTo>
                  <a:lnTo>
                    <a:pt x="95" y="11"/>
                  </a:lnTo>
                  <a:lnTo>
                    <a:pt x="102" y="16"/>
                  </a:lnTo>
                  <a:lnTo>
                    <a:pt x="108" y="21"/>
                  </a:lnTo>
                  <a:lnTo>
                    <a:pt x="113" y="26"/>
                  </a:lnTo>
                  <a:lnTo>
                    <a:pt x="117" y="32"/>
                  </a:lnTo>
                  <a:lnTo>
                    <a:pt x="120" y="39"/>
                  </a:lnTo>
                  <a:lnTo>
                    <a:pt x="123" y="46"/>
                  </a:lnTo>
                  <a:lnTo>
                    <a:pt x="124" y="54"/>
                  </a:lnTo>
                  <a:lnTo>
                    <a:pt x="125" y="62"/>
                  </a:lnTo>
                  <a:lnTo>
                    <a:pt x="125" y="70"/>
                  </a:lnTo>
                  <a:lnTo>
                    <a:pt x="124" y="79"/>
                  </a:lnTo>
                  <a:lnTo>
                    <a:pt x="123" y="88"/>
                  </a:lnTo>
                  <a:lnTo>
                    <a:pt x="119" y="92"/>
                  </a:lnTo>
                  <a:lnTo>
                    <a:pt x="116" y="97"/>
                  </a:lnTo>
                  <a:lnTo>
                    <a:pt x="108" y="104"/>
                  </a:lnTo>
                  <a:lnTo>
                    <a:pt x="104" y="108"/>
                  </a:lnTo>
                  <a:lnTo>
                    <a:pt x="99" y="112"/>
                  </a:lnTo>
                  <a:lnTo>
                    <a:pt x="93" y="116"/>
                  </a:lnTo>
                  <a:lnTo>
                    <a:pt x="86" y="121"/>
                  </a:lnTo>
                  <a:lnTo>
                    <a:pt x="84" y="106"/>
                  </a:lnTo>
                  <a:lnTo>
                    <a:pt x="82" y="98"/>
                  </a:lnTo>
                  <a:lnTo>
                    <a:pt x="80" y="91"/>
                  </a:lnTo>
                  <a:lnTo>
                    <a:pt x="77" y="84"/>
                  </a:lnTo>
                  <a:lnTo>
                    <a:pt x="73" y="77"/>
                  </a:lnTo>
                  <a:lnTo>
                    <a:pt x="69" y="70"/>
                  </a:lnTo>
                  <a:lnTo>
                    <a:pt x="64" y="64"/>
                  </a:lnTo>
                  <a:lnTo>
                    <a:pt x="59" y="58"/>
                  </a:lnTo>
                  <a:lnTo>
                    <a:pt x="53" y="52"/>
                  </a:lnTo>
                  <a:lnTo>
                    <a:pt x="46" y="47"/>
                  </a:lnTo>
                  <a:lnTo>
                    <a:pt x="38" y="42"/>
                  </a:lnTo>
                  <a:lnTo>
                    <a:pt x="30" y="38"/>
                  </a:lnTo>
                  <a:lnTo>
                    <a:pt x="21" y="34"/>
                  </a:lnTo>
                  <a:lnTo>
                    <a:pt x="11" y="31"/>
                  </a:lnTo>
                  <a:lnTo>
                    <a:pt x="0" y="28"/>
                  </a:lnTo>
                  <a:lnTo>
                    <a:pt x="8" y="21"/>
                  </a:lnTo>
                  <a:lnTo>
                    <a:pt x="17" y="15"/>
                  </a:lnTo>
                  <a:lnTo>
                    <a:pt x="22" y="11"/>
                  </a:lnTo>
                  <a:lnTo>
                    <a:pt x="29" y="8"/>
                  </a:lnTo>
                  <a:lnTo>
                    <a:pt x="35" y="4"/>
                  </a:lnTo>
                  <a:lnTo>
                    <a:pt x="43" y="0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FF9900"/>
            </a:solidFill>
            <a:ln w="0" cap="flat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55" name="Freeform 10"/>
            <p:cNvSpPr>
              <a:spLocks/>
            </p:cNvSpPr>
            <p:nvPr/>
          </p:nvSpPr>
          <p:spPr bwMode="auto">
            <a:xfrm>
              <a:off x="5510" y="3388"/>
              <a:ext cx="612" cy="473"/>
            </a:xfrm>
            <a:custGeom>
              <a:avLst/>
              <a:gdLst>
                <a:gd name="T0" fmla="*/ 596 w 612"/>
                <a:gd name="T1" fmla="*/ 46 h 473"/>
                <a:gd name="T2" fmla="*/ 564 w 612"/>
                <a:gd name="T3" fmla="*/ 71 h 473"/>
                <a:gd name="T4" fmla="*/ 531 w 612"/>
                <a:gd name="T5" fmla="*/ 96 h 473"/>
                <a:gd name="T6" fmla="*/ 477 w 612"/>
                <a:gd name="T7" fmla="*/ 137 h 473"/>
                <a:gd name="T8" fmla="*/ 402 w 612"/>
                <a:gd name="T9" fmla="*/ 193 h 473"/>
                <a:gd name="T10" fmla="*/ 323 w 612"/>
                <a:gd name="T11" fmla="*/ 251 h 473"/>
                <a:gd name="T12" fmla="*/ 204 w 612"/>
                <a:gd name="T13" fmla="*/ 337 h 473"/>
                <a:gd name="T14" fmla="*/ 128 w 612"/>
                <a:gd name="T15" fmla="*/ 393 h 473"/>
                <a:gd name="T16" fmla="*/ 73 w 612"/>
                <a:gd name="T17" fmla="*/ 433 h 473"/>
                <a:gd name="T18" fmla="*/ 39 w 612"/>
                <a:gd name="T19" fmla="*/ 459 h 473"/>
                <a:gd name="T20" fmla="*/ 21 w 612"/>
                <a:gd name="T21" fmla="*/ 472 h 473"/>
                <a:gd name="T22" fmla="*/ 17 w 612"/>
                <a:gd name="T23" fmla="*/ 471 h 473"/>
                <a:gd name="T24" fmla="*/ 10 w 612"/>
                <a:gd name="T25" fmla="*/ 468 h 473"/>
                <a:gd name="T26" fmla="*/ 4 w 612"/>
                <a:gd name="T27" fmla="*/ 460 h 473"/>
                <a:gd name="T28" fmla="*/ 1 w 612"/>
                <a:gd name="T29" fmla="*/ 454 h 473"/>
                <a:gd name="T30" fmla="*/ 0 w 612"/>
                <a:gd name="T31" fmla="*/ 446 h 473"/>
                <a:gd name="T32" fmla="*/ 1 w 612"/>
                <a:gd name="T33" fmla="*/ 438 h 473"/>
                <a:gd name="T34" fmla="*/ 17 w 612"/>
                <a:gd name="T35" fmla="*/ 422 h 473"/>
                <a:gd name="T36" fmla="*/ 48 w 612"/>
                <a:gd name="T37" fmla="*/ 398 h 473"/>
                <a:gd name="T38" fmla="*/ 81 w 612"/>
                <a:gd name="T39" fmla="*/ 372 h 473"/>
                <a:gd name="T40" fmla="*/ 116 w 612"/>
                <a:gd name="T41" fmla="*/ 345 h 473"/>
                <a:gd name="T42" fmla="*/ 171 w 612"/>
                <a:gd name="T43" fmla="*/ 303 h 473"/>
                <a:gd name="T44" fmla="*/ 248 w 612"/>
                <a:gd name="T45" fmla="*/ 244 h 473"/>
                <a:gd name="T46" fmla="*/ 326 w 612"/>
                <a:gd name="T47" fmla="*/ 184 h 473"/>
                <a:gd name="T48" fmla="*/ 404 w 612"/>
                <a:gd name="T49" fmla="*/ 125 h 473"/>
                <a:gd name="T50" fmla="*/ 460 w 612"/>
                <a:gd name="T51" fmla="*/ 84 h 473"/>
                <a:gd name="T52" fmla="*/ 496 w 612"/>
                <a:gd name="T53" fmla="*/ 58 h 473"/>
                <a:gd name="T54" fmla="*/ 530 w 612"/>
                <a:gd name="T55" fmla="*/ 33 h 473"/>
                <a:gd name="T56" fmla="*/ 562 w 612"/>
                <a:gd name="T57" fmla="*/ 10 h 473"/>
                <a:gd name="T58" fmla="*/ 583 w 612"/>
                <a:gd name="T59" fmla="*/ 2 h 473"/>
                <a:gd name="T60" fmla="*/ 593 w 612"/>
                <a:gd name="T61" fmla="*/ 8 h 473"/>
                <a:gd name="T62" fmla="*/ 602 w 612"/>
                <a:gd name="T63" fmla="*/ 16 h 473"/>
                <a:gd name="T64" fmla="*/ 607 w 612"/>
                <a:gd name="T65" fmla="*/ 24 h 473"/>
                <a:gd name="T66" fmla="*/ 611 w 612"/>
                <a:gd name="T67" fmla="*/ 33 h 4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12"/>
                <a:gd name="T103" fmla="*/ 0 h 473"/>
                <a:gd name="T104" fmla="*/ 612 w 612"/>
                <a:gd name="T105" fmla="*/ 473 h 47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12" h="473">
                  <a:moveTo>
                    <a:pt x="611" y="33"/>
                  </a:moveTo>
                  <a:lnTo>
                    <a:pt x="596" y="46"/>
                  </a:lnTo>
                  <a:lnTo>
                    <a:pt x="581" y="58"/>
                  </a:lnTo>
                  <a:lnTo>
                    <a:pt x="564" y="71"/>
                  </a:lnTo>
                  <a:lnTo>
                    <a:pt x="548" y="83"/>
                  </a:lnTo>
                  <a:lnTo>
                    <a:pt x="531" y="96"/>
                  </a:lnTo>
                  <a:lnTo>
                    <a:pt x="514" y="110"/>
                  </a:lnTo>
                  <a:lnTo>
                    <a:pt x="477" y="137"/>
                  </a:lnTo>
                  <a:lnTo>
                    <a:pt x="440" y="165"/>
                  </a:lnTo>
                  <a:lnTo>
                    <a:pt x="402" y="193"/>
                  </a:lnTo>
                  <a:lnTo>
                    <a:pt x="362" y="222"/>
                  </a:lnTo>
                  <a:lnTo>
                    <a:pt x="323" y="251"/>
                  </a:lnTo>
                  <a:lnTo>
                    <a:pt x="243" y="308"/>
                  </a:lnTo>
                  <a:lnTo>
                    <a:pt x="204" y="337"/>
                  </a:lnTo>
                  <a:lnTo>
                    <a:pt x="165" y="365"/>
                  </a:lnTo>
                  <a:lnTo>
                    <a:pt x="128" y="393"/>
                  </a:lnTo>
                  <a:lnTo>
                    <a:pt x="91" y="420"/>
                  </a:lnTo>
                  <a:lnTo>
                    <a:pt x="73" y="433"/>
                  </a:lnTo>
                  <a:lnTo>
                    <a:pt x="56" y="446"/>
                  </a:lnTo>
                  <a:lnTo>
                    <a:pt x="39" y="459"/>
                  </a:lnTo>
                  <a:lnTo>
                    <a:pt x="23" y="471"/>
                  </a:lnTo>
                  <a:lnTo>
                    <a:pt x="21" y="472"/>
                  </a:lnTo>
                  <a:lnTo>
                    <a:pt x="19" y="472"/>
                  </a:lnTo>
                  <a:lnTo>
                    <a:pt x="17" y="471"/>
                  </a:lnTo>
                  <a:lnTo>
                    <a:pt x="15" y="471"/>
                  </a:lnTo>
                  <a:lnTo>
                    <a:pt x="10" y="468"/>
                  </a:lnTo>
                  <a:lnTo>
                    <a:pt x="6" y="463"/>
                  </a:lnTo>
                  <a:lnTo>
                    <a:pt x="4" y="460"/>
                  </a:lnTo>
                  <a:lnTo>
                    <a:pt x="2" y="457"/>
                  </a:lnTo>
                  <a:lnTo>
                    <a:pt x="1" y="454"/>
                  </a:lnTo>
                  <a:lnTo>
                    <a:pt x="0" y="450"/>
                  </a:lnTo>
                  <a:lnTo>
                    <a:pt x="0" y="446"/>
                  </a:lnTo>
                  <a:lnTo>
                    <a:pt x="0" y="442"/>
                  </a:lnTo>
                  <a:lnTo>
                    <a:pt x="1" y="438"/>
                  </a:lnTo>
                  <a:lnTo>
                    <a:pt x="2" y="433"/>
                  </a:lnTo>
                  <a:lnTo>
                    <a:pt x="17" y="422"/>
                  </a:lnTo>
                  <a:lnTo>
                    <a:pt x="32" y="410"/>
                  </a:lnTo>
                  <a:lnTo>
                    <a:pt x="48" y="398"/>
                  </a:lnTo>
                  <a:lnTo>
                    <a:pt x="64" y="385"/>
                  </a:lnTo>
                  <a:lnTo>
                    <a:pt x="81" y="372"/>
                  </a:lnTo>
                  <a:lnTo>
                    <a:pt x="98" y="359"/>
                  </a:lnTo>
                  <a:lnTo>
                    <a:pt x="116" y="345"/>
                  </a:lnTo>
                  <a:lnTo>
                    <a:pt x="134" y="331"/>
                  </a:lnTo>
                  <a:lnTo>
                    <a:pt x="171" y="303"/>
                  </a:lnTo>
                  <a:lnTo>
                    <a:pt x="209" y="273"/>
                  </a:lnTo>
                  <a:lnTo>
                    <a:pt x="248" y="244"/>
                  </a:lnTo>
                  <a:lnTo>
                    <a:pt x="287" y="214"/>
                  </a:lnTo>
                  <a:lnTo>
                    <a:pt x="326" y="184"/>
                  </a:lnTo>
                  <a:lnTo>
                    <a:pt x="365" y="154"/>
                  </a:lnTo>
                  <a:lnTo>
                    <a:pt x="404" y="125"/>
                  </a:lnTo>
                  <a:lnTo>
                    <a:pt x="441" y="97"/>
                  </a:lnTo>
                  <a:lnTo>
                    <a:pt x="460" y="84"/>
                  </a:lnTo>
                  <a:lnTo>
                    <a:pt x="478" y="71"/>
                  </a:lnTo>
                  <a:lnTo>
                    <a:pt x="496" y="58"/>
                  </a:lnTo>
                  <a:lnTo>
                    <a:pt x="513" y="45"/>
                  </a:lnTo>
                  <a:lnTo>
                    <a:pt x="530" y="33"/>
                  </a:lnTo>
                  <a:lnTo>
                    <a:pt x="547" y="21"/>
                  </a:lnTo>
                  <a:lnTo>
                    <a:pt x="562" y="10"/>
                  </a:lnTo>
                  <a:lnTo>
                    <a:pt x="578" y="0"/>
                  </a:lnTo>
                  <a:lnTo>
                    <a:pt x="583" y="2"/>
                  </a:lnTo>
                  <a:lnTo>
                    <a:pt x="587" y="4"/>
                  </a:lnTo>
                  <a:lnTo>
                    <a:pt x="593" y="8"/>
                  </a:lnTo>
                  <a:lnTo>
                    <a:pt x="598" y="12"/>
                  </a:lnTo>
                  <a:lnTo>
                    <a:pt x="602" y="16"/>
                  </a:lnTo>
                  <a:lnTo>
                    <a:pt x="604" y="20"/>
                  </a:lnTo>
                  <a:lnTo>
                    <a:pt x="607" y="24"/>
                  </a:lnTo>
                  <a:lnTo>
                    <a:pt x="609" y="29"/>
                  </a:lnTo>
                  <a:lnTo>
                    <a:pt x="611" y="33"/>
                  </a:lnTo>
                  <a:close/>
                </a:path>
              </a:pathLst>
            </a:custGeom>
            <a:solidFill>
              <a:srgbClr val="FFFF00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56" name="Freeform 11"/>
            <p:cNvSpPr>
              <a:spLocks/>
            </p:cNvSpPr>
            <p:nvPr/>
          </p:nvSpPr>
          <p:spPr bwMode="auto">
            <a:xfrm>
              <a:off x="5465" y="3373"/>
              <a:ext cx="614" cy="454"/>
            </a:xfrm>
            <a:custGeom>
              <a:avLst/>
              <a:gdLst>
                <a:gd name="T0" fmla="*/ 596 w 614"/>
                <a:gd name="T1" fmla="*/ 36 h 454"/>
                <a:gd name="T2" fmla="*/ 548 w 614"/>
                <a:gd name="T3" fmla="*/ 73 h 454"/>
                <a:gd name="T4" fmla="*/ 481 w 614"/>
                <a:gd name="T5" fmla="*/ 125 h 454"/>
                <a:gd name="T6" fmla="*/ 409 w 614"/>
                <a:gd name="T7" fmla="*/ 179 h 454"/>
                <a:gd name="T8" fmla="*/ 335 w 614"/>
                <a:gd name="T9" fmla="*/ 235 h 454"/>
                <a:gd name="T10" fmla="*/ 223 w 614"/>
                <a:gd name="T11" fmla="*/ 318 h 454"/>
                <a:gd name="T12" fmla="*/ 150 w 614"/>
                <a:gd name="T13" fmla="*/ 372 h 454"/>
                <a:gd name="T14" fmla="*/ 80 w 614"/>
                <a:gd name="T15" fmla="*/ 424 h 454"/>
                <a:gd name="T16" fmla="*/ 38 w 614"/>
                <a:gd name="T17" fmla="*/ 451 h 454"/>
                <a:gd name="T18" fmla="*/ 19 w 614"/>
                <a:gd name="T19" fmla="*/ 453 h 454"/>
                <a:gd name="T20" fmla="*/ 11 w 614"/>
                <a:gd name="T21" fmla="*/ 451 h 454"/>
                <a:gd name="T22" fmla="*/ 5 w 614"/>
                <a:gd name="T23" fmla="*/ 448 h 454"/>
                <a:gd name="T24" fmla="*/ 1 w 614"/>
                <a:gd name="T25" fmla="*/ 444 h 454"/>
                <a:gd name="T26" fmla="*/ 0 w 614"/>
                <a:gd name="T27" fmla="*/ 437 h 454"/>
                <a:gd name="T28" fmla="*/ 3 w 614"/>
                <a:gd name="T29" fmla="*/ 429 h 454"/>
                <a:gd name="T30" fmla="*/ 33 w 614"/>
                <a:gd name="T31" fmla="*/ 406 h 454"/>
                <a:gd name="T32" fmla="*/ 65 w 614"/>
                <a:gd name="T33" fmla="*/ 381 h 454"/>
                <a:gd name="T34" fmla="*/ 98 w 614"/>
                <a:gd name="T35" fmla="*/ 355 h 454"/>
                <a:gd name="T36" fmla="*/ 134 w 614"/>
                <a:gd name="T37" fmla="*/ 328 h 454"/>
                <a:gd name="T38" fmla="*/ 208 w 614"/>
                <a:gd name="T39" fmla="*/ 271 h 454"/>
                <a:gd name="T40" fmla="*/ 284 w 614"/>
                <a:gd name="T41" fmla="*/ 212 h 454"/>
                <a:gd name="T42" fmla="*/ 361 w 614"/>
                <a:gd name="T43" fmla="*/ 153 h 454"/>
                <a:gd name="T44" fmla="*/ 436 w 614"/>
                <a:gd name="T45" fmla="*/ 97 h 454"/>
                <a:gd name="T46" fmla="*/ 472 w 614"/>
                <a:gd name="T47" fmla="*/ 71 h 454"/>
                <a:gd name="T48" fmla="*/ 507 w 614"/>
                <a:gd name="T49" fmla="*/ 45 h 454"/>
                <a:gd name="T50" fmla="*/ 540 w 614"/>
                <a:gd name="T51" fmla="*/ 22 h 454"/>
                <a:gd name="T52" fmla="*/ 572 w 614"/>
                <a:gd name="T53" fmla="*/ 0 h 454"/>
                <a:gd name="T54" fmla="*/ 586 w 614"/>
                <a:gd name="T55" fmla="*/ 3 h 454"/>
                <a:gd name="T56" fmla="*/ 596 w 614"/>
                <a:gd name="T57" fmla="*/ 6 h 454"/>
                <a:gd name="T58" fmla="*/ 604 w 614"/>
                <a:gd name="T59" fmla="*/ 9 h 454"/>
                <a:gd name="T60" fmla="*/ 609 w 614"/>
                <a:gd name="T61" fmla="*/ 11 h 454"/>
                <a:gd name="T62" fmla="*/ 612 w 614"/>
                <a:gd name="T63" fmla="*/ 13 h 454"/>
                <a:gd name="T64" fmla="*/ 612 w 614"/>
                <a:gd name="T65" fmla="*/ 19 h 4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4"/>
                <a:gd name="T100" fmla="*/ 0 h 454"/>
                <a:gd name="T101" fmla="*/ 614 w 614"/>
                <a:gd name="T102" fmla="*/ 454 h 45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4" h="454">
                  <a:moveTo>
                    <a:pt x="610" y="24"/>
                  </a:moveTo>
                  <a:lnTo>
                    <a:pt x="596" y="36"/>
                  </a:lnTo>
                  <a:lnTo>
                    <a:pt x="580" y="48"/>
                  </a:lnTo>
                  <a:lnTo>
                    <a:pt x="548" y="73"/>
                  </a:lnTo>
                  <a:lnTo>
                    <a:pt x="515" y="99"/>
                  </a:lnTo>
                  <a:lnTo>
                    <a:pt x="481" y="125"/>
                  </a:lnTo>
                  <a:lnTo>
                    <a:pt x="445" y="152"/>
                  </a:lnTo>
                  <a:lnTo>
                    <a:pt x="409" y="179"/>
                  </a:lnTo>
                  <a:lnTo>
                    <a:pt x="372" y="207"/>
                  </a:lnTo>
                  <a:lnTo>
                    <a:pt x="335" y="235"/>
                  </a:lnTo>
                  <a:lnTo>
                    <a:pt x="260" y="290"/>
                  </a:lnTo>
                  <a:lnTo>
                    <a:pt x="223" y="318"/>
                  </a:lnTo>
                  <a:lnTo>
                    <a:pt x="186" y="345"/>
                  </a:lnTo>
                  <a:lnTo>
                    <a:pt x="150" y="372"/>
                  </a:lnTo>
                  <a:lnTo>
                    <a:pt x="114" y="398"/>
                  </a:lnTo>
                  <a:lnTo>
                    <a:pt x="80" y="424"/>
                  </a:lnTo>
                  <a:lnTo>
                    <a:pt x="47" y="449"/>
                  </a:lnTo>
                  <a:lnTo>
                    <a:pt x="38" y="451"/>
                  </a:lnTo>
                  <a:lnTo>
                    <a:pt x="28" y="453"/>
                  </a:lnTo>
                  <a:lnTo>
                    <a:pt x="19" y="453"/>
                  </a:lnTo>
                  <a:lnTo>
                    <a:pt x="15" y="452"/>
                  </a:lnTo>
                  <a:lnTo>
                    <a:pt x="11" y="451"/>
                  </a:lnTo>
                  <a:lnTo>
                    <a:pt x="8" y="450"/>
                  </a:lnTo>
                  <a:lnTo>
                    <a:pt x="5" y="448"/>
                  </a:lnTo>
                  <a:lnTo>
                    <a:pt x="3" y="446"/>
                  </a:lnTo>
                  <a:lnTo>
                    <a:pt x="1" y="444"/>
                  </a:lnTo>
                  <a:lnTo>
                    <a:pt x="0" y="441"/>
                  </a:lnTo>
                  <a:lnTo>
                    <a:pt x="0" y="437"/>
                  </a:lnTo>
                  <a:lnTo>
                    <a:pt x="1" y="433"/>
                  </a:lnTo>
                  <a:lnTo>
                    <a:pt x="3" y="429"/>
                  </a:lnTo>
                  <a:lnTo>
                    <a:pt x="17" y="417"/>
                  </a:lnTo>
                  <a:lnTo>
                    <a:pt x="33" y="406"/>
                  </a:lnTo>
                  <a:lnTo>
                    <a:pt x="48" y="394"/>
                  </a:lnTo>
                  <a:lnTo>
                    <a:pt x="65" y="381"/>
                  </a:lnTo>
                  <a:lnTo>
                    <a:pt x="81" y="368"/>
                  </a:lnTo>
                  <a:lnTo>
                    <a:pt x="98" y="355"/>
                  </a:lnTo>
                  <a:lnTo>
                    <a:pt x="116" y="342"/>
                  </a:lnTo>
                  <a:lnTo>
                    <a:pt x="134" y="328"/>
                  </a:lnTo>
                  <a:lnTo>
                    <a:pt x="170" y="300"/>
                  </a:lnTo>
                  <a:lnTo>
                    <a:pt x="208" y="271"/>
                  </a:lnTo>
                  <a:lnTo>
                    <a:pt x="246" y="241"/>
                  </a:lnTo>
                  <a:lnTo>
                    <a:pt x="284" y="212"/>
                  </a:lnTo>
                  <a:lnTo>
                    <a:pt x="323" y="182"/>
                  </a:lnTo>
                  <a:lnTo>
                    <a:pt x="361" y="153"/>
                  </a:lnTo>
                  <a:lnTo>
                    <a:pt x="399" y="125"/>
                  </a:lnTo>
                  <a:lnTo>
                    <a:pt x="436" y="97"/>
                  </a:lnTo>
                  <a:lnTo>
                    <a:pt x="454" y="84"/>
                  </a:lnTo>
                  <a:lnTo>
                    <a:pt x="472" y="71"/>
                  </a:lnTo>
                  <a:lnTo>
                    <a:pt x="490" y="58"/>
                  </a:lnTo>
                  <a:lnTo>
                    <a:pt x="507" y="45"/>
                  </a:lnTo>
                  <a:lnTo>
                    <a:pt x="524" y="33"/>
                  </a:lnTo>
                  <a:lnTo>
                    <a:pt x="540" y="22"/>
                  </a:lnTo>
                  <a:lnTo>
                    <a:pt x="556" y="11"/>
                  </a:lnTo>
                  <a:lnTo>
                    <a:pt x="572" y="0"/>
                  </a:lnTo>
                  <a:lnTo>
                    <a:pt x="579" y="2"/>
                  </a:lnTo>
                  <a:lnTo>
                    <a:pt x="586" y="3"/>
                  </a:lnTo>
                  <a:lnTo>
                    <a:pt x="591" y="5"/>
                  </a:lnTo>
                  <a:lnTo>
                    <a:pt x="596" y="6"/>
                  </a:lnTo>
                  <a:lnTo>
                    <a:pt x="601" y="7"/>
                  </a:lnTo>
                  <a:lnTo>
                    <a:pt x="604" y="9"/>
                  </a:lnTo>
                  <a:lnTo>
                    <a:pt x="607" y="10"/>
                  </a:lnTo>
                  <a:lnTo>
                    <a:pt x="609" y="11"/>
                  </a:lnTo>
                  <a:lnTo>
                    <a:pt x="611" y="12"/>
                  </a:lnTo>
                  <a:lnTo>
                    <a:pt x="612" y="13"/>
                  </a:lnTo>
                  <a:lnTo>
                    <a:pt x="613" y="16"/>
                  </a:lnTo>
                  <a:lnTo>
                    <a:pt x="612" y="19"/>
                  </a:lnTo>
                  <a:lnTo>
                    <a:pt x="610" y="24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57" name="Freeform 12"/>
            <p:cNvSpPr>
              <a:spLocks/>
            </p:cNvSpPr>
            <p:nvPr/>
          </p:nvSpPr>
          <p:spPr bwMode="auto">
            <a:xfrm>
              <a:off x="5526" y="3421"/>
              <a:ext cx="604" cy="488"/>
            </a:xfrm>
            <a:custGeom>
              <a:avLst/>
              <a:gdLst>
                <a:gd name="T0" fmla="*/ 586 w 604"/>
                <a:gd name="T1" fmla="*/ 56 h 488"/>
                <a:gd name="T2" fmla="*/ 554 w 604"/>
                <a:gd name="T3" fmla="*/ 81 h 488"/>
                <a:gd name="T4" fmla="*/ 521 w 604"/>
                <a:gd name="T5" fmla="*/ 108 h 488"/>
                <a:gd name="T6" fmla="*/ 469 w 604"/>
                <a:gd name="T7" fmla="*/ 149 h 488"/>
                <a:gd name="T8" fmla="*/ 394 w 604"/>
                <a:gd name="T9" fmla="*/ 206 h 488"/>
                <a:gd name="T10" fmla="*/ 318 w 604"/>
                <a:gd name="T11" fmla="*/ 264 h 488"/>
                <a:gd name="T12" fmla="*/ 202 w 604"/>
                <a:gd name="T13" fmla="*/ 352 h 488"/>
                <a:gd name="T14" fmla="*/ 127 w 604"/>
                <a:gd name="T15" fmla="*/ 409 h 488"/>
                <a:gd name="T16" fmla="*/ 73 w 604"/>
                <a:gd name="T17" fmla="*/ 449 h 488"/>
                <a:gd name="T18" fmla="*/ 39 w 604"/>
                <a:gd name="T19" fmla="*/ 475 h 488"/>
                <a:gd name="T20" fmla="*/ 16 w 604"/>
                <a:gd name="T21" fmla="*/ 485 h 488"/>
                <a:gd name="T22" fmla="*/ 6 w 604"/>
                <a:gd name="T23" fmla="*/ 476 h 488"/>
                <a:gd name="T24" fmla="*/ 2 w 604"/>
                <a:gd name="T25" fmla="*/ 466 h 488"/>
                <a:gd name="T26" fmla="*/ 0 w 604"/>
                <a:gd name="T27" fmla="*/ 458 h 488"/>
                <a:gd name="T28" fmla="*/ 1 w 604"/>
                <a:gd name="T29" fmla="*/ 450 h 488"/>
                <a:gd name="T30" fmla="*/ 3 w 604"/>
                <a:gd name="T31" fmla="*/ 441 h 488"/>
                <a:gd name="T32" fmla="*/ 20 w 604"/>
                <a:gd name="T33" fmla="*/ 425 h 488"/>
                <a:gd name="T34" fmla="*/ 52 w 604"/>
                <a:gd name="T35" fmla="*/ 401 h 488"/>
                <a:gd name="T36" fmla="*/ 87 w 604"/>
                <a:gd name="T37" fmla="*/ 375 h 488"/>
                <a:gd name="T38" fmla="*/ 125 w 604"/>
                <a:gd name="T39" fmla="*/ 348 h 488"/>
                <a:gd name="T40" fmla="*/ 164 w 604"/>
                <a:gd name="T41" fmla="*/ 319 h 488"/>
                <a:gd name="T42" fmla="*/ 225 w 604"/>
                <a:gd name="T43" fmla="*/ 275 h 488"/>
                <a:gd name="T44" fmla="*/ 309 w 604"/>
                <a:gd name="T45" fmla="*/ 215 h 488"/>
                <a:gd name="T46" fmla="*/ 392 w 604"/>
                <a:gd name="T47" fmla="*/ 155 h 488"/>
                <a:gd name="T48" fmla="*/ 451 w 604"/>
                <a:gd name="T49" fmla="*/ 112 h 488"/>
                <a:gd name="T50" fmla="*/ 489 w 604"/>
                <a:gd name="T51" fmla="*/ 84 h 488"/>
                <a:gd name="T52" fmla="*/ 524 w 604"/>
                <a:gd name="T53" fmla="*/ 58 h 488"/>
                <a:gd name="T54" fmla="*/ 556 w 604"/>
                <a:gd name="T55" fmla="*/ 34 h 488"/>
                <a:gd name="T56" fmla="*/ 585 w 604"/>
                <a:gd name="T57" fmla="*/ 11 h 488"/>
                <a:gd name="T58" fmla="*/ 600 w 604"/>
                <a:gd name="T59" fmla="*/ 9 h 488"/>
                <a:gd name="T60" fmla="*/ 602 w 604"/>
                <a:gd name="T61" fmla="*/ 22 h 488"/>
                <a:gd name="T62" fmla="*/ 603 w 604"/>
                <a:gd name="T63" fmla="*/ 31 h 488"/>
                <a:gd name="T64" fmla="*/ 602 w 604"/>
                <a:gd name="T65" fmla="*/ 40 h 4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4"/>
                <a:gd name="T100" fmla="*/ 0 h 488"/>
                <a:gd name="T101" fmla="*/ 604 w 604"/>
                <a:gd name="T102" fmla="*/ 488 h 4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4" h="488">
                  <a:moveTo>
                    <a:pt x="601" y="44"/>
                  </a:moveTo>
                  <a:lnTo>
                    <a:pt x="586" y="56"/>
                  </a:lnTo>
                  <a:lnTo>
                    <a:pt x="570" y="69"/>
                  </a:lnTo>
                  <a:lnTo>
                    <a:pt x="554" y="81"/>
                  </a:lnTo>
                  <a:lnTo>
                    <a:pt x="538" y="95"/>
                  </a:lnTo>
                  <a:lnTo>
                    <a:pt x="521" y="108"/>
                  </a:lnTo>
                  <a:lnTo>
                    <a:pt x="504" y="121"/>
                  </a:lnTo>
                  <a:lnTo>
                    <a:pt x="469" y="149"/>
                  </a:lnTo>
                  <a:lnTo>
                    <a:pt x="432" y="177"/>
                  </a:lnTo>
                  <a:lnTo>
                    <a:pt x="394" y="206"/>
                  </a:lnTo>
                  <a:lnTo>
                    <a:pt x="356" y="235"/>
                  </a:lnTo>
                  <a:lnTo>
                    <a:pt x="318" y="264"/>
                  </a:lnTo>
                  <a:lnTo>
                    <a:pt x="240" y="323"/>
                  </a:lnTo>
                  <a:lnTo>
                    <a:pt x="202" y="352"/>
                  </a:lnTo>
                  <a:lnTo>
                    <a:pt x="164" y="381"/>
                  </a:lnTo>
                  <a:lnTo>
                    <a:pt x="127" y="409"/>
                  </a:lnTo>
                  <a:lnTo>
                    <a:pt x="90" y="436"/>
                  </a:lnTo>
                  <a:lnTo>
                    <a:pt x="73" y="449"/>
                  </a:lnTo>
                  <a:lnTo>
                    <a:pt x="56" y="462"/>
                  </a:lnTo>
                  <a:lnTo>
                    <a:pt x="39" y="475"/>
                  </a:lnTo>
                  <a:lnTo>
                    <a:pt x="23" y="487"/>
                  </a:lnTo>
                  <a:lnTo>
                    <a:pt x="16" y="485"/>
                  </a:lnTo>
                  <a:lnTo>
                    <a:pt x="11" y="481"/>
                  </a:lnTo>
                  <a:lnTo>
                    <a:pt x="6" y="476"/>
                  </a:lnTo>
                  <a:lnTo>
                    <a:pt x="3" y="469"/>
                  </a:lnTo>
                  <a:lnTo>
                    <a:pt x="2" y="466"/>
                  </a:lnTo>
                  <a:lnTo>
                    <a:pt x="1" y="462"/>
                  </a:lnTo>
                  <a:lnTo>
                    <a:pt x="0" y="458"/>
                  </a:lnTo>
                  <a:lnTo>
                    <a:pt x="0" y="454"/>
                  </a:lnTo>
                  <a:lnTo>
                    <a:pt x="1" y="450"/>
                  </a:lnTo>
                  <a:lnTo>
                    <a:pt x="2" y="445"/>
                  </a:lnTo>
                  <a:lnTo>
                    <a:pt x="3" y="441"/>
                  </a:lnTo>
                  <a:lnTo>
                    <a:pt x="5" y="436"/>
                  </a:lnTo>
                  <a:lnTo>
                    <a:pt x="20" y="425"/>
                  </a:lnTo>
                  <a:lnTo>
                    <a:pt x="36" y="413"/>
                  </a:lnTo>
                  <a:lnTo>
                    <a:pt x="52" y="401"/>
                  </a:lnTo>
                  <a:lnTo>
                    <a:pt x="70" y="388"/>
                  </a:lnTo>
                  <a:lnTo>
                    <a:pt x="87" y="375"/>
                  </a:lnTo>
                  <a:lnTo>
                    <a:pt x="106" y="361"/>
                  </a:lnTo>
                  <a:lnTo>
                    <a:pt x="125" y="348"/>
                  </a:lnTo>
                  <a:lnTo>
                    <a:pt x="144" y="334"/>
                  </a:lnTo>
                  <a:lnTo>
                    <a:pt x="164" y="319"/>
                  </a:lnTo>
                  <a:lnTo>
                    <a:pt x="184" y="305"/>
                  </a:lnTo>
                  <a:lnTo>
                    <a:pt x="225" y="275"/>
                  </a:lnTo>
                  <a:lnTo>
                    <a:pt x="267" y="245"/>
                  </a:lnTo>
                  <a:lnTo>
                    <a:pt x="309" y="215"/>
                  </a:lnTo>
                  <a:lnTo>
                    <a:pt x="351" y="185"/>
                  </a:lnTo>
                  <a:lnTo>
                    <a:pt x="392" y="155"/>
                  </a:lnTo>
                  <a:lnTo>
                    <a:pt x="432" y="126"/>
                  </a:lnTo>
                  <a:lnTo>
                    <a:pt x="451" y="112"/>
                  </a:lnTo>
                  <a:lnTo>
                    <a:pt x="470" y="98"/>
                  </a:lnTo>
                  <a:lnTo>
                    <a:pt x="489" y="84"/>
                  </a:lnTo>
                  <a:lnTo>
                    <a:pt x="507" y="71"/>
                  </a:lnTo>
                  <a:lnTo>
                    <a:pt x="524" y="58"/>
                  </a:lnTo>
                  <a:lnTo>
                    <a:pt x="540" y="46"/>
                  </a:lnTo>
                  <a:lnTo>
                    <a:pt x="556" y="34"/>
                  </a:lnTo>
                  <a:lnTo>
                    <a:pt x="571" y="22"/>
                  </a:lnTo>
                  <a:lnTo>
                    <a:pt x="585" y="11"/>
                  </a:lnTo>
                  <a:lnTo>
                    <a:pt x="598" y="0"/>
                  </a:lnTo>
                  <a:lnTo>
                    <a:pt x="600" y="9"/>
                  </a:lnTo>
                  <a:lnTo>
                    <a:pt x="601" y="16"/>
                  </a:lnTo>
                  <a:lnTo>
                    <a:pt x="602" y="22"/>
                  </a:lnTo>
                  <a:lnTo>
                    <a:pt x="603" y="27"/>
                  </a:lnTo>
                  <a:lnTo>
                    <a:pt x="603" y="31"/>
                  </a:lnTo>
                  <a:lnTo>
                    <a:pt x="603" y="35"/>
                  </a:lnTo>
                  <a:lnTo>
                    <a:pt x="602" y="40"/>
                  </a:lnTo>
                  <a:lnTo>
                    <a:pt x="601" y="44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58" name="Freeform 13"/>
            <p:cNvSpPr>
              <a:spLocks/>
            </p:cNvSpPr>
            <p:nvPr/>
          </p:nvSpPr>
          <p:spPr bwMode="auto">
            <a:xfrm>
              <a:off x="5407" y="3805"/>
              <a:ext cx="147" cy="132"/>
            </a:xfrm>
            <a:custGeom>
              <a:avLst/>
              <a:gdLst>
                <a:gd name="T0" fmla="*/ 64 w 147"/>
                <a:gd name="T1" fmla="*/ 0 h 132"/>
                <a:gd name="T2" fmla="*/ 65 w 147"/>
                <a:gd name="T3" fmla="*/ 2 h 132"/>
                <a:gd name="T4" fmla="*/ 65 w 147"/>
                <a:gd name="T5" fmla="*/ 10 h 132"/>
                <a:gd name="T6" fmla="*/ 67 w 147"/>
                <a:gd name="T7" fmla="*/ 15 h 132"/>
                <a:gd name="T8" fmla="*/ 73 w 147"/>
                <a:gd name="T9" fmla="*/ 18 h 132"/>
                <a:gd name="T10" fmla="*/ 84 w 147"/>
                <a:gd name="T11" fmla="*/ 20 h 132"/>
                <a:gd name="T12" fmla="*/ 92 w 147"/>
                <a:gd name="T13" fmla="*/ 21 h 132"/>
                <a:gd name="T14" fmla="*/ 102 w 147"/>
                <a:gd name="T15" fmla="*/ 20 h 132"/>
                <a:gd name="T16" fmla="*/ 102 w 147"/>
                <a:gd name="T17" fmla="*/ 33 h 132"/>
                <a:gd name="T18" fmla="*/ 104 w 147"/>
                <a:gd name="T19" fmla="*/ 41 h 132"/>
                <a:gd name="T20" fmla="*/ 106 w 147"/>
                <a:gd name="T21" fmla="*/ 45 h 132"/>
                <a:gd name="T22" fmla="*/ 109 w 147"/>
                <a:gd name="T23" fmla="*/ 48 h 132"/>
                <a:gd name="T24" fmla="*/ 117 w 147"/>
                <a:gd name="T25" fmla="*/ 49 h 132"/>
                <a:gd name="T26" fmla="*/ 123 w 147"/>
                <a:gd name="T27" fmla="*/ 52 h 132"/>
                <a:gd name="T28" fmla="*/ 123 w 147"/>
                <a:gd name="T29" fmla="*/ 60 h 132"/>
                <a:gd name="T30" fmla="*/ 121 w 147"/>
                <a:gd name="T31" fmla="*/ 70 h 132"/>
                <a:gd name="T32" fmla="*/ 120 w 147"/>
                <a:gd name="T33" fmla="*/ 78 h 132"/>
                <a:gd name="T34" fmla="*/ 120 w 147"/>
                <a:gd name="T35" fmla="*/ 84 h 132"/>
                <a:gd name="T36" fmla="*/ 122 w 147"/>
                <a:gd name="T37" fmla="*/ 90 h 132"/>
                <a:gd name="T38" fmla="*/ 127 w 147"/>
                <a:gd name="T39" fmla="*/ 94 h 132"/>
                <a:gd name="T40" fmla="*/ 136 w 147"/>
                <a:gd name="T41" fmla="*/ 95 h 132"/>
                <a:gd name="T42" fmla="*/ 144 w 147"/>
                <a:gd name="T43" fmla="*/ 95 h 132"/>
                <a:gd name="T44" fmla="*/ 146 w 147"/>
                <a:gd name="T45" fmla="*/ 97 h 132"/>
                <a:gd name="T46" fmla="*/ 129 w 147"/>
                <a:gd name="T47" fmla="*/ 107 h 132"/>
                <a:gd name="T48" fmla="*/ 96 w 147"/>
                <a:gd name="T49" fmla="*/ 119 h 132"/>
                <a:gd name="T50" fmla="*/ 65 w 147"/>
                <a:gd name="T51" fmla="*/ 126 h 132"/>
                <a:gd name="T52" fmla="*/ 34 w 147"/>
                <a:gd name="T53" fmla="*/ 129 h 132"/>
                <a:gd name="T54" fmla="*/ 17 w 147"/>
                <a:gd name="T55" fmla="*/ 126 h 132"/>
                <a:gd name="T56" fmla="*/ 15 w 147"/>
                <a:gd name="T57" fmla="*/ 111 h 132"/>
                <a:gd name="T58" fmla="*/ 12 w 147"/>
                <a:gd name="T59" fmla="*/ 101 h 132"/>
                <a:gd name="T60" fmla="*/ 7 w 147"/>
                <a:gd name="T61" fmla="*/ 97 h 132"/>
                <a:gd name="T62" fmla="*/ 0 w 147"/>
                <a:gd name="T63" fmla="*/ 93 h 132"/>
                <a:gd name="T64" fmla="*/ 15 w 147"/>
                <a:gd name="T65" fmla="*/ 68 h 132"/>
                <a:gd name="T66" fmla="*/ 38 w 147"/>
                <a:gd name="T67" fmla="*/ 32 h 132"/>
                <a:gd name="T68" fmla="*/ 54 w 147"/>
                <a:gd name="T69" fmla="*/ 10 h 132"/>
                <a:gd name="T70" fmla="*/ 63 w 147"/>
                <a:gd name="T71" fmla="*/ 0 h 1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47"/>
                <a:gd name="T109" fmla="*/ 0 h 132"/>
                <a:gd name="T110" fmla="*/ 147 w 147"/>
                <a:gd name="T111" fmla="*/ 132 h 1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47" h="132">
                  <a:moveTo>
                    <a:pt x="63" y="0"/>
                  </a:moveTo>
                  <a:lnTo>
                    <a:pt x="64" y="0"/>
                  </a:lnTo>
                  <a:lnTo>
                    <a:pt x="65" y="1"/>
                  </a:lnTo>
                  <a:lnTo>
                    <a:pt x="65" y="2"/>
                  </a:lnTo>
                  <a:lnTo>
                    <a:pt x="65" y="6"/>
                  </a:lnTo>
                  <a:lnTo>
                    <a:pt x="65" y="10"/>
                  </a:lnTo>
                  <a:lnTo>
                    <a:pt x="66" y="12"/>
                  </a:lnTo>
                  <a:lnTo>
                    <a:pt x="67" y="15"/>
                  </a:lnTo>
                  <a:lnTo>
                    <a:pt x="69" y="16"/>
                  </a:lnTo>
                  <a:lnTo>
                    <a:pt x="73" y="18"/>
                  </a:lnTo>
                  <a:lnTo>
                    <a:pt x="78" y="19"/>
                  </a:lnTo>
                  <a:lnTo>
                    <a:pt x="84" y="20"/>
                  </a:lnTo>
                  <a:lnTo>
                    <a:pt x="88" y="20"/>
                  </a:lnTo>
                  <a:lnTo>
                    <a:pt x="92" y="21"/>
                  </a:lnTo>
                  <a:lnTo>
                    <a:pt x="96" y="21"/>
                  </a:lnTo>
                  <a:lnTo>
                    <a:pt x="102" y="20"/>
                  </a:lnTo>
                  <a:lnTo>
                    <a:pt x="102" y="27"/>
                  </a:lnTo>
                  <a:lnTo>
                    <a:pt x="102" y="33"/>
                  </a:lnTo>
                  <a:lnTo>
                    <a:pt x="103" y="37"/>
                  </a:lnTo>
                  <a:lnTo>
                    <a:pt x="104" y="41"/>
                  </a:lnTo>
                  <a:lnTo>
                    <a:pt x="105" y="43"/>
                  </a:lnTo>
                  <a:lnTo>
                    <a:pt x="106" y="45"/>
                  </a:lnTo>
                  <a:lnTo>
                    <a:pt x="108" y="47"/>
                  </a:lnTo>
                  <a:lnTo>
                    <a:pt x="109" y="48"/>
                  </a:lnTo>
                  <a:lnTo>
                    <a:pt x="113" y="49"/>
                  </a:lnTo>
                  <a:lnTo>
                    <a:pt x="117" y="49"/>
                  </a:lnTo>
                  <a:lnTo>
                    <a:pt x="121" y="51"/>
                  </a:lnTo>
                  <a:lnTo>
                    <a:pt x="123" y="52"/>
                  </a:lnTo>
                  <a:lnTo>
                    <a:pt x="124" y="54"/>
                  </a:lnTo>
                  <a:lnTo>
                    <a:pt x="123" y="60"/>
                  </a:lnTo>
                  <a:lnTo>
                    <a:pt x="122" y="65"/>
                  </a:lnTo>
                  <a:lnTo>
                    <a:pt x="121" y="70"/>
                  </a:lnTo>
                  <a:lnTo>
                    <a:pt x="120" y="74"/>
                  </a:lnTo>
                  <a:lnTo>
                    <a:pt x="120" y="78"/>
                  </a:lnTo>
                  <a:lnTo>
                    <a:pt x="120" y="81"/>
                  </a:lnTo>
                  <a:lnTo>
                    <a:pt x="120" y="84"/>
                  </a:lnTo>
                  <a:lnTo>
                    <a:pt x="121" y="86"/>
                  </a:lnTo>
                  <a:lnTo>
                    <a:pt x="122" y="90"/>
                  </a:lnTo>
                  <a:lnTo>
                    <a:pt x="124" y="93"/>
                  </a:lnTo>
                  <a:lnTo>
                    <a:pt x="127" y="94"/>
                  </a:lnTo>
                  <a:lnTo>
                    <a:pt x="130" y="95"/>
                  </a:lnTo>
                  <a:lnTo>
                    <a:pt x="136" y="95"/>
                  </a:lnTo>
                  <a:lnTo>
                    <a:pt x="142" y="95"/>
                  </a:lnTo>
                  <a:lnTo>
                    <a:pt x="144" y="95"/>
                  </a:lnTo>
                  <a:lnTo>
                    <a:pt x="146" y="95"/>
                  </a:lnTo>
                  <a:lnTo>
                    <a:pt x="146" y="97"/>
                  </a:lnTo>
                  <a:lnTo>
                    <a:pt x="146" y="99"/>
                  </a:lnTo>
                  <a:lnTo>
                    <a:pt x="129" y="107"/>
                  </a:lnTo>
                  <a:lnTo>
                    <a:pt x="113" y="114"/>
                  </a:lnTo>
                  <a:lnTo>
                    <a:pt x="96" y="119"/>
                  </a:lnTo>
                  <a:lnTo>
                    <a:pt x="80" y="123"/>
                  </a:lnTo>
                  <a:lnTo>
                    <a:pt x="65" y="126"/>
                  </a:lnTo>
                  <a:lnTo>
                    <a:pt x="49" y="128"/>
                  </a:lnTo>
                  <a:lnTo>
                    <a:pt x="34" y="129"/>
                  </a:lnTo>
                  <a:lnTo>
                    <a:pt x="20" y="131"/>
                  </a:lnTo>
                  <a:lnTo>
                    <a:pt x="17" y="126"/>
                  </a:lnTo>
                  <a:lnTo>
                    <a:pt x="16" y="121"/>
                  </a:lnTo>
                  <a:lnTo>
                    <a:pt x="15" y="111"/>
                  </a:lnTo>
                  <a:lnTo>
                    <a:pt x="14" y="106"/>
                  </a:lnTo>
                  <a:lnTo>
                    <a:pt x="12" y="101"/>
                  </a:lnTo>
                  <a:lnTo>
                    <a:pt x="10" y="99"/>
                  </a:lnTo>
                  <a:lnTo>
                    <a:pt x="7" y="97"/>
                  </a:lnTo>
                  <a:lnTo>
                    <a:pt x="4" y="95"/>
                  </a:lnTo>
                  <a:lnTo>
                    <a:pt x="0" y="93"/>
                  </a:lnTo>
                  <a:lnTo>
                    <a:pt x="7" y="81"/>
                  </a:lnTo>
                  <a:lnTo>
                    <a:pt x="15" y="68"/>
                  </a:lnTo>
                  <a:lnTo>
                    <a:pt x="30" y="44"/>
                  </a:lnTo>
                  <a:lnTo>
                    <a:pt x="38" y="32"/>
                  </a:lnTo>
                  <a:lnTo>
                    <a:pt x="46" y="21"/>
                  </a:lnTo>
                  <a:lnTo>
                    <a:pt x="54" y="10"/>
                  </a:lnTo>
                  <a:lnTo>
                    <a:pt x="61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CCA5"/>
            </a:solidFill>
            <a:ln w="0" cap="flat">
              <a:solidFill>
                <a:srgbClr val="FFCCA5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59" name="Freeform 14"/>
            <p:cNvSpPr>
              <a:spLocks/>
            </p:cNvSpPr>
            <p:nvPr/>
          </p:nvSpPr>
          <p:spPr bwMode="auto">
            <a:xfrm>
              <a:off x="5384" y="3328"/>
              <a:ext cx="805" cy="621"/>
            </a:xfrm>
            <a:custGeom>
              <a:avLst/>
              <a:gdLst>
                <a:gd name="T0" fmla="*/ 1 w 805"/>
                <a:gd name="T1" fmla="*/ 600 h 621"/>
                <a:gd name="T2" fmla="*/ 28 w 805"/>
                <a:gd name="T3" fmla="*/ 550 h 621"/>
                <a:gd name="T4" fmla="*/ 81 w 805"/>
                <a:gd name="T5" fmla="*/ 468 h 621"/>
                <a:gd name="T6" fmla="*/ 127 w 805"/>
                <a:gd name="T7" fmla="*/ 433 h 621"/>
                <a:gd name="T8" fmla="*/ 245 w 805"/>
                <a:gd name="T9" fmla="*/ 342 h 621"/>
                <a:gd name="T10" fmla="*/ 528 w 805"/>
                <a:gd name="T11" fmla="*/ 128 h 621"/>
                <a:gd name="T12" fmla="*/ 655 w 805"/>
                <a:gd name="T13" fmla="*/ 38 h 621"/>
                <a:gd name="T14" fmla="*/ 725 w 805"/>
                <a:gd name="T15" fmla="*/ 2 h 621"/>
                <a:gd name="T16" fmla="*/ 794 w 805"/>
                <a:gd name="T17" fmla="*/ 37 h 621"/>
                <a:gd name="T18" fmla="*/ 800 w 805"/>
                <a:gd name="T19" fmla="*/ 100 h 621"/>
                <a:gd name="T20" fmla="*/ 758 w 805"/>
                <a:gd name="T21" fmla="*/ 136 h 621"/>
                <a:gd name="T22" fmla="*/ 653 w 805"/>
                <a:gd name="T23" fmla="*/ 218 h 621"/>
                <a:gd name="T24" fmla="*/ 316 w 805"/>
                <a:gd name="T25" fmla="*/ 471 h 621"/>
                <a:gd name="T26" fmla="*/ 209 w 805"/>
                <a:gd name="T27" fmla="*/ 550 h 621"/>
                <a:gd name="T28" fmla="*/ 164 w 805"/>
                <a:gd name="T29" fmla="*/ 583 h 621"/>
                <a:gd name="T30" fmla="*/ 67 w 805"/>
                <a:gd name="T31" fmla="*/ 609 h 621"/>
                <a:gd name="T32" fmla="*/ 784 w 805"/>
                <a:gd name="T33" fmla="*/ 50 h 621"/>
                <a:gd name="T34" fmla="*/ 728 w 805"/>
                <a:gd name="T35" fmla="*/ 14 h 621"/>
                <a:gd name="T36" fmla="*/ 774 w 805"/>
                <a:gd name="T37" fmla="*/ 23 h 621"/>
                <a:gd name="T38" fmla="*/ 729 w 805"/>
                <a:gd name="T39" fmla="*/ 35 h 621"/>
                <a:gd name="T40" fmla="*/ 672 w 805"/>
                <a:gd name="T41" fmla="*/ 44 h 621"/>
                <a:gd name="T42" fmla="*/ 759 w 805"/>
                <a:gd name="T43" fmla="*/ 37 h 621"/>
                <a:gd name="T44" fmla="*/ 725 w 805"/>
                <a:gd name="T45" fmla="*/ 54 h 621"/>
                <a:gd name="T46" fmla="*/ 671 w 805"/>
                <a:gd name="T47" fmla="*/ 78 h 621"/>
                <a:gd name="T48" fmla="*/ 595 w 805"/>
                <a:gd name="T49" fmla="*/ 136 h 621"/>
                <a:gd name="T50" fmla="*/ 314 w 805"/>
                <a:gd name="T51" fmla="*/ 348 h 621"/>
                <a:gd name="T52" fmla="*/ 173 w 805"/>
                <a:gd name="T53" fmla="*/ 452 h 621"/>
                <a:gd name="T54" fmla="*/ 123 w 805"/>
                <a:gd name="T55" fmla="*/ 489 h 621"/>
                <a:gd name="T56" fmla="*/ 93 w 805"/>
                <a:gd name="T57" fmla="*/ 488 h 621"/>
                <a:gd name="T58" fmla="*/ 104 w 805"/>
                <a:gd name="T59" fmla="*/ 466 h 621"/>
                <a:gd name="T60" fmla="*/ 169 w 805"/>
                <a:gd name="T61" fmla="*/ 413 h 621"/>
                <a:gd name="T62" fmla="*/ 420 w 805"/>
                <a:gd name="T63" fmla="*/ 219 h 621"/>
                <a:gd name="T64" fmla="*/ 584 w 805"/>
                <a:gd name="T65" fmla="*/ 99 h 621"/>
                <a:gd name="T66" fmla="*/ 647 w 805"/>
                <a:gd name="T67" fmla="*/ 57 h 621"/>
                <a:gd name="T68" fmla="*/ 780 w 805"/>
                <a:gd name="T69" fmla="*/ 76 h 621"/>
                <a:gd name="T70" fmla="*/ 748 w 805"/>
                <a:gd name="T71" fmla="*/ 131 h 621"/>
                <a:gd name="T72" fmla="*/ 716 w 805"/>
                <a:gd name="T73" fmla="*/ 77 h 621"/>
                <a:gd name="T74" fmla="*/ 709 w 805"/>
                <a:gd name="T75" fmla="*/ 111 h 621"/>
                <a:gd name="T76" fmla="*/ 633 w 805"/>
                <a:gd name="T77" fmla="*/ 169 h 621"/>
                <a:gd name="T78" fmla="*/ 351 w 805"/>
                <a:gd name="T79" fmla="*/ 378 h 621"/>
                <a:gd name="T80" fmla="*/ 198 w 805"/>
                <a:gd name="T81" fmla="*/ 489 h 621"/>
                <a:gd name="T82" fmla="*/ 147 w 805"/>
                <a:gd name="T83" fmla="*/ 524 h 621"/>
                <a:gd name="T84" fmla="*/ 132 w 805"/>
                <a:gd name="T85" fmla="*/ 498 h 621"/>
                <a:gd name="T86" fmla="*/ 173 w 805"/>
                <a:gd name="T87" fmla="*/ 465 h 621"/>
                <a:gd name="T88" fmla="*/ 290 w 805"/>
                <a:gd name="T89" fmla="*/ 376 h 621"/>
                <a:gd name="T90" fmla="*/ 588 w 805"/>
                <a:gd name="T91" fmla="*/ 155 h 621"/>
                <a:gd name="T92" fmla="*/ 675 w 805"/>
                <a:gd name="T93" fmla="*/ 90 h 621"/>
                <a:gd name="T94" fmla="*/ 735 w 805"/>
                <a:gd name="T95" fmla="*/ 129 h 621"/>
                <a:gd name="T96" fmla="*/ 680 w 805"/>
                <a:gd name="T97" fmla="*/ 184 h 621"/>
                <a:gd name="T98" fmla="*/ 431 w 805"/>
                <a:gd name="T99" fmla="*/ 372 h 621"/>
                <a:gd name="T100" fmla="*/ 232 w 805"/>
                <a:gd name="T101" fmla="*/ 520 h 621"/>
                <a:gd name="T102" fmla="*/ 173 w 805"/>
                <a:gd name="T103" fmla="*/ 564 h 621"/>
                <a:gd name="T104" fmla="*/ 146 w 805"/>
                <a:gd name="T105" fmla="*/ 558 h 621"/>
                <a:gd name="T106" fmla="*/ 171 w 805"/>
                <a:gd name="T107" fmla="*/ 521 h 621"/>
                <a:gd name="T108" fmla="*/ 247 w 805"/>
                <a:gd name="T109" fmla="*/ 465 h 621"/>
                <a:gd name="T110" fmla="*/ 532 w 805"/>
                <a:gd name="T111" fmla="*/ 256 h 621"/>
                <a:gd name="T112" fmla="*/ 676 w 805"/>
                <a:gd name="T113" fmla="*/ 149 h 621"/>
                <a:gd name="T114" fmla="*/ 729 w 805"/>
                <a:gd name="T115" fmla="*/ 107 h 621"/>
                <a:gd name="T116" fmla="*/ 103 w 805"/>
                <a:gd name="T117" fmla="*/ 504 h 621"/>
                <a:gd name="T118" fmla="*/ 134 w 805"/>
                <a:gd name="T119" fmla="*/ 535 h 621"/>
                <a:gd name="T120" fmla="*/ 152 w 805"/>
                <a:gd name="T121" fmla="*/ 580 h 621"/>
                <a:gd name="T122" fmla="*/ 52 w 805"/>
                <a:gd name="T123" fmla="*/ 590 h 621"/>
                <a:gd name="T124" fmla="*/ 64 w 805"/>
                <a:gd name="T125" fmla="*/ 514 h 62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05"/>
                <a:gd name="T190" fmla="*/ 0 h 621"/>
                <a:gd name="T191" fmla="*/ 805 w 805"/>
                <a:gd name="T192" fmla="*/ 621 h 62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05" h="621">
                  <a:moveTo>
                    <a:pt x="13" y="620"/>
                  </a:moveTo>
                  <a:lnTo>
                    <a:pt x="10" y="619"/>
                  </a:lnTo>
                  <a:lnTo>
                    <a:pt x="7" y="617"/>
                  </a:lnTo>
                  <a:lnTo>
                    <a:pt x="4" y="616"/>
                  </a:lnTo>
                  <a:lnTo>
                    <a:pt x="2" y="614"/>
                  </a:lnTo>
                  <a:lnTo>
                    <a:pt x="1" y="612"/>
                  </a:lnTo>
                  <a:lnTo>
                    <a:pt x="0" y="610"/>
                  </a:lnTo>
                  <a:lnTo>
                    <a:pt x="0" y="607"/>
                  </a:lnTo>
                  <a:lnTo>
                    <a:pt x="0" y="604"/>
                  </a:lnTo>
                  <a:lnTo>
                    <a:pt x="1" y="600"/>
                  </a:lnTo>
                  <a:lnTo>
                    <a:pt x="2" y="596"/>
                  </a:lnTo>
                  <a:lnTo>
                    <a:pt x="4" y="591"/>
                  </a:lnTo>
                  <a:lnTo>
                    <a:pt x="6" y="586"/>
                  </a:lnTo>
                  <a:lnTo>
                    <a:pt x="9" y="581"/>
                  </a:lnTo>
                  <a:lnTo>
                    <a:pt x="13" y="574"/>
                  </a:lnTo>
                  <a:lnTo>
                    <a:pt x="16" y="568"/>
                  </a:lnTo>
                  <a:lnTo>
                    <a:pt x="21" y="560"/>
                  </a:lnTo>
                  <a:lnTo>
                    <a:pt x="23" y="558"/>
                  </a:lnTo>
                  <a:lnTo>
                    <a:pt x="25" y="554"/>
                  </a:lnTo>
                  <a:lnTo>
                    <a:pt x="28" y="550"/>
                  </a:lnTo>
                  <a:lnTo>
                    <a:pt x="31" y="545"/>
                  </a:lnTo>
                  <a:lnTo>
                    <a:pt x="35" y="539"/>
                  </a:lnTo>
                  <a:lnTo>
                    <a:pt x="39" y="533"/>
                  </a:lnTo>
                  <a:lnTo>
                    <a:pt x="48" y="519"/>
                  </a:lnTo>
                  <a:lnTo>
                    <a:pt x="57" y="505"/>
                  </a:lnTo>
                  <a:lnTo>
                    <a:pt x="66" y="491"/>
                  </a:lnTo>
                  <a:lnTo>
                    <a:pt x="70" y="484"/>
                  </a:lnTo>
                  <a:lnTo>
                    <a:pt x="74" y="478"/>
                  </a:lnTo>
                  <a:lnTo>
                    <a:pt x="78" y="473"/>
                  </a:lnTo>
                  <a:lnTo>
                    <a:pt x="81" y="468"/>
                  </a:lnTo>
                  <a:lnTo>
                    <a:pt x="83" y="467"/>
                  </a:lnTo>
                  <a:lnTo>
                    <a:pt x="85" y="465"/>
                  </a:lnTo>
                  <a:lnTo>
                    <a:pt x="88" y="462"/>
                  </a:lnTo>
                  <a:lnTo>
                    <a:pt x="92" y="460"/>
                  </a:lnTo>
                  <a:lnTo>
                    <a:pt x="96" y="456"/>
                  </a:lnTo>
                  <a:lnTo>
                    <a:pt x="101" y="453"/>
                  </a:lnTo>
                  <a:lnTo>
                    <a:pt x="107" y="448"/>
                  </a:lnTo>
                  <a:lnTo>
                    <a:pt x="113" y="444"/>
                  </a:lnTo>
                  <a:lnTo>
                    <a:pt x="119" y="438"/>
                  </a:lnTo>
                  <a:lnTo>
                    <a:pt x="127" y="433"/>
                  </a:lnTo>
                  <a:lnTo>
                    <a:pt x="134" y="427"/>
                  </a:lnTo>
                  <a:lnTo>
                    <a:pt x="142" y="421"/>
                  </a:lnTo>
                  <a:lnTo>
                    <a:pt x="151" y="414"/>
                  </a:lnTo>
                  <a:lnTo>
                    <a:pt x="160" y="407"/>
                  </a:lnTo>
                  <a:lnTo>
                    <a:pt x="169" y="400"/>
                  </a:lnTo>
                  <a:lnTo>
                    <a:pt x="179" y="392"/>
                  </a:lnTo>
                  <a:lnTo>
                    <a:pt x="189" y="385"/>
                  </a:lnTo>
                  <a:lnTo>
                    <a:pt x="200" y="377"/>
                  </a:lnTo>
                  <a:lnTo>
                    <a:pt x="221" y="360"/>
                  </a:lnTo>
                  <a:lnTo>
                    <a:pt x="245" y="342"/>
                  </a:lnTo>
                  <a:lnTo>
                    <a:pt x="269" y="323"/>
                  </a:lnTo>
                  <a:lnTo>
                    <a:pt x="294" y="304"/>
                  </a:lnTo>
                  <a:lnTo>
                    <a:pt x="319" y="285"/>
                  </a:lnTo>
                  <a:lnTo>
                    <a:pt x="345" y="265"/>
                  </a:lnTo>
                  <a:lnTo>
                    <a:pt x="372" y="245"/>
                  </a:lnTo>
                  <a:lnTo>
                    <a:pt x="425" y="204"/>
                  </a:lnTo>
                  <a:lnTo>
                    <a:pt x="452" y="185"/>
                  </a:lnTo>
                  <a:lnTo>
                    <a:pt x="478" y="165"/>
                  </a:lnTo>
                  <a:lnTo>
                    <a:pt x="503" y="146"/>
                  </a:lnTo>
                  <a:lnTo>
                    <a:pt x="528" y="128"/>
                  </a:lnTo>
                  <a:lnTo>
                    <a:pt x="553" y="110"/>
                  </a:lnTo>
                  <a:lnTo>
                    <a:pt x="576" y="93"/>
                  </a:lnTo>
                  <a:lnTo>
                    <a:pt x="587" y="85"/>
                  </a:lnTo>
                  <a:lnTo>
                    <a:pt x="598" y="78"/>
                  </a:lnTo>
                  <a:lnTo>
                    <a:pt x="608" y="70"/>
                  </a:lnTo>
                  <a:lnTo>
                    <a:pt x="619" y="63"/>
                  </a:lnTo>
                  <a:lnTo>
                    <a:pt x="628" y="56"/>
                  </a:lnTo>
                  <a:lnTo>
                    <a:pt x="638" y="50"/>
                  </a:lnTo>
                  <a:lnTo>
                    <a:pt x="647" y="44"/>
                  </a:lnTo>
                  <a:lnTo>
                    <a:pt x="655" y="38"/>
                  </a:lnTo>
                  <a:lnTo>
                    <a:pt x="664" y="33"/>
                  </a:lnTo>
                  <a:lnTo>
                    <a:pt x="671" y="28"/>
                  </a:lnTo>
                  <a:lnTo>
                    <a:pt x="678" y="23"/>
                  </a:lnTo>
                  <a:lnTo>
                    <a:pt x="685" y="19"/>
                  </a:lnTo>
                  <a:lnTo>
                    <a:pt x="691" y="16"/>
                  </a:lnTo>
                  <a:lnTo>
                    <a:pt x="697" y="13"/>
                  </a:lnTo>
                  <a:lnTo>
                    <a:pt x="702" y="10"/>
                  </a:lnTo>
                  <a:lnTo>
                    <a:pt x="706" y="8"/>
                  </a:lnTo>
                  <a:lnTo>
                    <a:pt x="716" y="4"/>
                  </a:lnTo>
                  <a:lnTo>
                    <a:pt x="725" y="2"/>
                  </a:lnTo>
                  <a:lnTo>
                    <a:pt x="733" y="0"/>
                  </a:lnTo>
                  <a:lnTo>
                    <a:pt x="742" y="0"/>
                  </a:lnTo>
                  <a:lnTo>
                    <a:pt x="749" y="1"/>
                  </a:lnTo>
                  <a:lnTo>
                    <a:pt x="757" y="3"/>
                  </a:lnTo>
                  <a:lnTo>
                    <a:pt x="763" y="6"/>
                  </a:lnTo>
                  <a:lnTo>
                    <a:pt x="770" y="10"/>
                  </a:lnTo>
                  <a:lnTo>
                    <a:pt x="779" y="18"/>
                  </a:lnTo>
                  <a:lnTo>
                    <a:pt x="787" y="27"/>
                  </a:lnTo>
                  <a:lnTo>
                    <a:pt x="791" y="32"/>
                  </a:lnTo>
                  <a:lnTo>
                    <a:pt x="794" y="37"/>
                  </a:lnTo>
                  <a:lnTo>
                    <a:pt x="797" y="42"/>
                  </a:lnTo>
                  <a:lnTo>
                    <a:pt x="799" y="48"/>
                  </a:lnTo>
                  <a:lnTo>
                    <a:pt x="801" y="53"/>
                  </a:lnTo>
                  <a:lnTo>
                    <a:pt x="803" y="59"/>
                  </a:lnTo>
                  <a:lnTo>
                    <a:pt x="804" y="66"/>
                  </a:lnTo>
                  <a:lnTo>
                    <a:pt x="804" y="72"/>
                  </a:lnTo>
                  <a:lnTo>
                    <a:pt x="804" y="79"/>
                  </a:lnTo>
                  <a:lnTo>
                    <a:pt x="803" y="86"/>
                  </a:lnTo>
                  <a:lnTo>
                    <a:pt x="802" y="92"/>
                  </a:lnTo>
                  <a:lnTo>
                    <a:pt x="800" y="100"/>
                  </a:lnTo>
                  <a:lnTo>
                    <a:pt x="800" y="101"/>
                  </a:lnTo>
                  <a:lnTo>
                    <a:pt x="798" y="102"/>
                  </a:lnTo>
                  <a:lnTo>
                    <a:pt x="796" y="105"/>
                  </a:lnTo>
                  <a:lnTo>
                    <a:pt x="792" y="108"/>
                  </a:lnTo>
                  <a:lnTo>
                    <a:pt x="788" y="111"/>
                  </a:lnTo>
                  <a:lnTo>
                    <a:pt x="784" y="115"/>
                  </a:lnTo>
                  <a:lnTo>
                    <a:pt x="778" y="120"/>
                  </a:lnTo>
                  <a:lnTo>
                    <a:pt x="772" y="125"/>
                  </a:lnTo>
                  <a:lnTo>
                    <a:pt x="765" y="130"/>
                  </a:lnTo>
                  <a:lnTo>
                    <a:pt x="758" y="136"/>
                  </a:lnTo>
                  <a:lnTo>
                    <a:pt x="749" y="143"/>
                  </a:lnTo>
                  <a:lnTo>
                    <a:pt x="741" y="150"/>
                  </a:lnTo>
                  <a:lnTo>
                    <a:pt x="731" y="157"/>
                  </a:lnTo>
                  <a:lnTo>
                    <a:pt x="722" y="165"/>
                  </a:lnTo>
                  <a:lnTo>
                    <a:pt x="711" y="173"/>
                  </a:lnTo>
                  <a:lnTo>
                    <a:pt x="700" y="181"/>
                  </a:lnTo>
                  <a:lnTo>
                    <a:pt x="689" y="190"/>
                  </a:lnTo>
                  <a:lnTo>
                    <a:pt x="677" y="199"/>
                  </a:lnTo>
                  <a:lnTo>
                    <a:pt x="665" y="208"/>
                  </a:lnTo>
                  <a:lnTo>
                    <a:pt x="653" y="218"/>
                  </a:lnTo>
                  <a:lnTo>
                    <a:pt x="627" y="238"/>
                  </a:lnTo>
                  <a:lnTo>
                    <a:pt x="600" y="258"/>
                  </a:lnTo>
                  <a:lnTo>
                    <a:pt x="572" y="279"/>
                  </a:lnTo>
                  <a:lnTo>
                    <a:pt x="543" y="301"/>
                  </a:lnTo>
                  <a:lnTo>
                    <a:pt x="485" y="345"/>
                  </a:lnTo>
                  <a:lnTo>
                    <a:pt x="426" y="389"/>
                  </a:lnTo>
                  <a:lnTo>
                    <a:pt x="397" y="411"/>
                  </a:lnTo>
                  <a:lnTo>
                    <a:pt x="369" y="432"/>
                  </a:lnTo>
                  <a:lnTo>
                    <a:pt x="342" y="452"/>
                  </a:lnTo>
                  <a:lnTo>
                    <a:pt x="316" y="471"/>
                  </a:lnTo>
                  <a:lnTo>
                    <a:pt x="303" y="481"/>
                  </a:lnTo>
                  <a:lnTo>
                    <a:pt x="291" y="490"/>
                  </a:lnTo>
                  <a:lnTo>
                    <a:pt x="279" y="499"/>
                  </a:lnTo>
                  <a:lnTo>
                    <a:pt x="268" y="507"/>
                  </a:lnTo>
                  <a:lnTo>
                    <a:pt x="257" y="515"/>
                  </a:lnTo>
                  <a:lnTo>
                    <a:pt x="246" y="523"/>
                  </a:lnTo>
                  <a:lnTo>
                    <a:pt x="236" y="531"/>
                  </a:lnTo>
                  <a:lnTo>
                    <a:pt x="227" y="538"/>
                  </a:lnTo>
                  <a:lnTo>
                    <a:pt x="218" y="544"/>
                  </a:lnTo>
                  <a:lnTo>
                    <a:pt x="209" y="550"/>
                  </a:lnTo>
                  <a:lnTo>
                    <a:pt x="202" y="556"/>
                  </a:lnTo>
                  <a:lnTo>
                    <a:pt x="194" y="561"/>
                  </a:lnTo>
                  <a:lnTo>
                    <a:pt x="188" y="566"/>
                  </a:lnTo>
                  <a:lnTo>
                    <a:pt x="182" y="570"/>
                  </a:lnTo>
                  <a:lnTo>
                    <a:pt x="177" y="574"/>
                  </a:lnTo>
                  <a:lnTo>
                    <a:pt x="173" y="577"/>
                  </a:lnTo>
                  <a:lnTo>
                    <a:pt x="170" y="579"/>
                  </a:lnTo>
                  <a:lnTo>
                    <a:pt x="167" y="581"/>
                  </a:lnTo>
                  <a:lnTo>
                    <a:pt x="165" y="583"/>
                  </a:lnTo>
                  <a:lnTo>
                    <a:pt x="164" y="583"/>
                  </a:lnTo>
                  <a:lnTo>
                    <a:pt x="160" y="585"/>
                  </a:lnTo>
                  <a:lnTo>
                    <a:pt x="155" y="587"/>
                  </a:lnTo>
                  <a:lnTo>
                    <a:pt x="149" y="589"/>
                  </a:lnTo>
                  <a:lnTo>
                    <a:pt x="143" y="592"/>
                  </a:lnTo>
                  <a:lnTo>
                    <a:pt x="128" y="596"/>
                  </a:lnTo>
                  <a:lnTo>
                    <a:pt x="112" y="600"/>
                  </a:lnTo>
                  <a:lnTo>
                    <a:pt x="96" y="603"/>
                  </a:lnTo>
                  <a:lnTo>
                    <a:pt x="80" y="606"/>
                  </a:lnTo>
                  <a:lnTo>
                    <a:pt x="73" y="608"/>
                  </a:lnTo>
                  <a:lnTo>
                    <a:pt x="67" y="609"/>
                  </a:lnTo>
                  <a:lnTo>
                    <a:pt x="62" y="610"/>
                  </a:lnTo>
                  <a:lnTo>
                    <a:pt x="57" y="610"/>
                  </a:lnTo>
                  <a:lnTo>
                    <a:pt x="790" y="92"/>
                  </a:lnTo>
                  <a:lnTo>
                    <a:pt x="790" y="85"/>
                  </a:lnTo>
                  <a:lnTo>
                    <a:pt x="790" y="78"/>
                  </a:lnTo>
                  <a:lnTo>
                    <a:pt x="789" y="72"/>
                  </a:lnTo>
                  <a:lnTo>
                    <a:pt x="789" y="66"/>
                  </a:lnTo>
                  <a:lnTo>
                    <a:pt x="787" y="60"/>
                  </a:lnTo>
                  <a:lnTo>
                    <a:pt x="786" y="55"/>
                  </a:lnTo>
                  <a:lnTo>
                    <a:pt x="784" y="50"/>
                  </a:lnTo>
                  <a:lnTo>
                    <a:pt x="782" y="46"/>
                  </a:lnTo>
                  <a:lnTo>
                    <a:pt x="780" y="42"/>
                  </a:lnTo>
                  <a:lnTo>
                    <a:pt x="774" y="35"/>
                  </a:lnTo>
                  <a:lnTo>
                    <a:pt x="768" y="29"/>
                  </a:lnTo>
                  <a:lnTo>
                    <a:pt x="762" y="24"/>
                  </a:lnTo>
                  <a:lnTo>
                    <a:pt x="755" y="21"/>
                  </a:lnTo>
                  <a:lnTo>
                    <a:pt x="748" y="18"/>
                  </a:lnTo>
                  <a:lnTo>
                    <a:pt x="741" y="16"/>
                  </a:lnTo>
                  <a:lnTo>
                    <a:pt x="734" y="15"/>
                  </a:lnTo>
                  <a:lnTo>
                    <a:pt x="728" y="14"/>
                  </a:lnTo>
                  <a:lnTo>
                    <a:pt x="722" y="14"/>
                  </a:lnTo>
                  <a:lnTo>
                    <a:pt x="717" y="14"/>
                  </a:lnTo>
                  <a:lnTo>
                    <a:pt x="714" y="14"/>
                  </a:lnTo>
                  <a:lnTo>
                    <a:pt x="723" y="10"/>
                  </a:lnTo>
                  <a:lnTo>
                    <a:pt x="732" y="8"/>
                  </a:lnTo>
                  <a:lnTo>
                    <a:pt x="741" y="8"/>
                  </a:lnTo>
                  <a:lnTo>
                    <a:pt x="750" y="10"/>
                  </a:lnTo>
                  <a:lnTo>
                    <a:pt x="759" y="13"/>
                  </a:lnTo>
                  <a:lnTo>
                    <a:pt x="767" y="17"/>
                  </a:lnTo>
                  <a:lnTo>
                    <a:pt x="774" y="23"/>
                  </a:lnTo>
                  <a:lnTo>
                    <a:pt x="781" y="29"/>
                  </a:lnTo>
                  <a:lnTo>
                    <a:pt x="786" y="37"/>
                  </a:lnTo>
                  <a:lnTo>
                    <a:pt x="791" y="45"/>
                  </a:lnTo>
                  <a:lnTo>
                    <a:pt x="795" y="54"/>
                  </a:lnTo>
                  <a:lnTo>
                    <a:pt x="797" y="63"/>
                  </a:lnTo>
                  <a:lnTo>
                    <a:pt x="797" y="72"/>
                  </a:lnTo>
                  <a:lnTo>
                    <a:pt x="796" y="81"/>
                  </a:lnTo>
                  <a:lnTo>
                    <a:pt x="794" y="91"/>
                  </a:lnTo>
                  <a:lnTo>
                    <a:pt x="789" y="100"/>
                  </a:lnTo>
                  <a:lnTo>
                    <a:pt x="729" y="35"/>
                  </a:lnTo>
                  <a:lnTo>
                    <a:pt x="719" y="42"/>
                  </a:lnTo>
                  <a:lnTo>
                    <a:pt x="715" y="45"/>
                  </a:lnTo>
                  <a:lnTo>
                    <a:pt x="710" y="48"/>
                  </a:lnTo>
                  <a:lnTo>
                    <a:pt x="706" y="50"/>
                  </a:lnTo>
                  <a:lnTo>
                    <a:pt x="703" y="52"/>
                  </a:lnTo>
                  <a:lnTo>
                    <a:pt x="699" y="51"/>
                  </a:lnTo>
                  <a:lnTo>
                    <a:pt x="695" y="50"/>
                  </a:lnTo>
                  <a:lnTo>
                    <a:pt x="686" y="47"/>
                  </a:lnTo>
                  <a:lnTo>
                    <a:pt x="677" y="45"/>
                  </a:lnTo>
                  <a:lnTo>
                    <a:pt x="672" y="44"/>
                  </a:lnTo>
                  <a:lnTo>
                    <a:pt x="668" y="43"/>
                  </a:lnTo>
                  <a:lnTo>
                    <a:pt x="686" y="31"/>
                  </a:lnTo>
                  <a:lnTo>
                    <a:pt x="695" y="26"/>
                  </a:lnTo>
                  <a:lnTo>
                    <a:pt x="704" y="23"/>
                  </a:lnTo>
                  <a:lnTo>
                    <a:pt x="712" y="22"/>
                  </a:lnTo>
                  <a:lnTo>
                    <a:pt x="720" y="22"/>
                  </a:lnTo>
                  <a:lnTo>
                    <a:pt x="729" y="24"/>
                  </a:lnTo>
                  <a:lnTo>
                    <a:pt x="739" y="27"/>
                  </a:lnTo>
                  <a:lnTo>
                    <a:pt x="756" y="34"/>
                  </a:lnTo>
                  <a:lnTo>
                    <a:pt x="759" y="37"/>
                  </a:lnTo>
                  <a:lnTo>
                    <a:pt x="763" y="39"/>
                  </a:lnTo>
                  <a:lnTo>
                    <a:pt x="766" y="43"/>
                  </a:lnTo>
                  <a:lnTo>
                    <a:pt x="771" y="50"/>
                  </a:lnTo>
                  <a:lnTo>
                    <a:pt x="775" y="57"/>
                  </a:lnTo>
                  <a:lnTo>
                    <a:pt x="741" y="83"/>
                  </a:lnTo>
                  <a:lnTo>
                    <a:pt x="734" y="77"/>
                  </a:lnTo>
                  <a:lnTo>
                    <a:pt x="728" y="71"/>
                  </a:lnTo>
                  <a:lnTo>
                    <a:pt x="722" y="65"/>
                  </a:lnTo>
                  <a:lnTo>
                    <a:pt x="715" y="60"/>
                  </a:lnTo>
                  <a:lnTo>
                    <a:pt x="725" y="54"/>
                  </a:lnTo>
                  <a:lnTo>
                    <a:pt x="734" y="46"/>
                  </a:lnTo>
                  <a:lnTo>
                    <a:pt x="744" y="39"/>
                  </a:lnTo>
                  <a:lnTo>
                    <a:pt x="748" y="36"/>
                  </a:lnTo>
                  <a:lnTo>
                    <a:pt x="752" y="33"/>
                  </a:lnTo>
                  <a:lnTo>
                    <a:pt x="689" y="63"/>
                  </a:lnTo>
                  <a:lnTo>
                    <a:pt x="687" y="65"/>
                  </a:lnTo>
                  <a:lnTo>
                    <a:pt x="684" y="68"/>
                  </a:lnTo>
                  <a:lnTo>
                    <a:pt x="680" y="70"/>
                  </a:lnTo>
                  <a:lnTo>
                    <a:pt x="676" y="74"/>
                  </a:lnTo>
                  <a:lnTo>
                    <a:pt x="671" y="78"/>
                  </a:lnTo>
                  <a:lnTo>
                    <a:pt x="665" y="82"/>
                  </a:lnTo>
                  <a:lnTo>
                    <a:pt x="659" y="87"/>
                  </a:lnTo>
                  <a:lnTo>
                    <a:pt x="653" y="92"/>
                  </a:lnTo>
                  <a:lnTo>
                    <a:pt x="646" y="97"/>
                  </a:lnTo>
                  <a:lnTo>
                    <a:pt x="639" y="103"/>
                  </a:lnTo>
                  <a:lnTo>
                    <a:pt x="631" y="109"/>
                  </a:lnTo>
                  <a:lnTo>
                    <a:pt x="623" y="115"/>
                  </a:lnTo>
                  <a:lnTo>
                    <a:pt x="614" y="122"/>
                  </a:lnTo>
                  <a:lnTo>
                    <a:pt x="605" y="129"/>
                  </a:lnTo>
                  <a:lnTo>
                    <a:pt x="595" y="136"/>
                  </a:lnTo>
                  <a:lnTo>
                    <a:pt x="575" y="151"/>
                  </a:lnTo>
                  <a:lnTo>
                    <a:pt x="554" y="167"/>
                  </a:lnTo>
                  <a:lnTo>
                    <a:pt x="532" y="184"/>
                  </a:lnTo>
                  <a:lnTo>
                    <a:pt x="509" y="201"/>
                  </a:lnTo>
                  <a:lnTo>
                    <a:pt x="486" y="219"/>
                  </a:lnTo>
                  <a:lnTo>
                    <a:pt x="461" y="237"/>
                  </a:lnTo>
                  <a:lnTo>
                    <a:pt x="412" y="274"/>
                  </a:lnTo>
                  <a:lnTo>
                    <a:pt x="362" y="312"/>
                  </a:lnTo>
                  <a:lnTo>
                    <a:pt x="338" y="330"/>
                  </a:lnTo>
                  <a:lnTo>
                    <a:pt x="314" y="348"/>
                  </a:lnTo>
                  <a:lnTo>
                    <a:pt x="290" y="365"/>
                  </a:lnTo>
                  <a:lnTo>
                    <a:pt x="268" y="382"/>
                  </a:lnTo>
                  <a:lnTo>
                    <a:pt x="246" y="398"/>
                  </a:lnTo>
                  <a:lnTo>
                    <a:pt x="226" y="413"/>
                  </a:lnTo>
                  <a:lnTo>
                    <a:pt x="216" y="420"/>
                  </a:lnTo>
                  <a:lnTo>
                    <a:pt x="207" y="427"/>
                  </a:lnTo>
                  <a:lnTo>
                    <a:pt x="198" y="434"/>
                  </a:lnTo>
                  <a:lnTo>
                    <a:pt x="189" y="441"/>
                  </a:lnTo>
                  <a:lnTo>
                    <a:pt x="181" y="447"/>
                  </a:lnTo>
                  <a:lnTo>
                    <a:pt x="173" y="452"/>
                  </a:lnTo>
                  <a:lnTo>
                    <a:pt x="166" y="458"/>
                  </a:lnTo>
                  <a:lnTo>
                    <a:pt x="159" y="463"/>
                  </a:lnTo>
                  <a:lnTo>
                    <a:pt x="152" y="468"/>
                  </a:lnTo>
                  <a:lnTo>
                    <a:pt x="146" y="472"/>
                  </a:lnTo>
                  <a:lnTo>
                    <a:pt x="141" y="476"/>
                  </a:lnTo>
                  <a:lnTo>
                    <a:pt x="136" y="479"/>
                  </a:lnTo>
                  <a:lnTo>
                    <a:pt x="132" y="482"/>
                  </a:lnTo>
                  <a:lnTo>
                    <a:pt x="128" y="485"/>
                  </a:lnTo>
                  <a:lnTo>
                    <a:pt x="125" y="487"/>
                  </a:lnTo>
                  <a:lnTo>
                    <a:pt x="123" y="489"/>
                  </a:lnTo>
                  <a:lnTo>
                    <a:pt x="119" y="490"/>
                  </a:lnTo>
                  <a:lnTo>
                    <a:pt x="114" y="491"/>
                  </a:lnTo>
                  <a:lnTo>
                    <a:pt x="110" y="492"/>
                  </a:lnTo>
                  <a:lnTo>
                    <a:pt x="107" y="492"/>
                  </a:lnTo>
                  <a:lnTo>
                    <a:pt x="104" y="492"/>
                  </a:lnTo>
                  <a:lnTo>
                    <a:pt x="101" y="492"/>
                  </a:lnTo>
                  <a:lnTo>
                    <a:pt x="98" y="492"/>
                  </a:lnTo>
                  <a:lnTo>
                    <a:pt x="96" y="491"/>
                  </a:lnTo>
                  <a:lnTo>
                    <a:pt x="94" y="490"/>
                  </a:lnTo>
                  <a:lnTo>
                    <a:pt x="93" y="488"/>
                  </a:lnTo>
                  <a:lnTo>
                    <a:pt x="92" y="487"/>
                  </a:lnTo>
                  <a:lnTo>
                    <a:pt x="91" y="485"/>
                  </a:lnTo>
                  <a:lnTo>
                    <a:pt x="91" y="483"/>
                  </a:lnTo>
                  <a:lnTo>
                    <a:pt x="91" y="481"/>
                  </a:lnTo>
                  <a:lnTo>
                    <a:pt x="92" y="478"/>
                  </a:lnTo>
                  <a:lnTo>
                    <a:pt x="93" y="475"/>
                  </a:lnTo>
                  <a:lnTo>
                    <a:pt x="95" y="474"/>
                  </a:lnTo>
                  <a:lnTo>
                    <a:pt x="97" y="472"/>
                  </a:lnTo>
                  <a:lnTo>
                    <a:pt x="100" y="469"/>
                  </a:lnTo>
                  <a:lnTo>
                    <a:pt x="104" y="466"/>
                  </a:lnTo>
                  <a:lnTo>
                    <a:pt x="108" y="463"/>
                  </a:lnTo>
                  <a:lnTo>
                    <a:pt x="112" y="459"/>
                  </a:lnTo>
                  <a:lnTo>
                    <a:pt x="118" y="454"/>
                  </a:lnTo>
                  <a:lnTo>
                    <a:pt x="124" y="450"/>
                  </a:lnTo>
                  <a:lnTo>
                    <a:pt x="130" y="444"/>
                  </a:lnTo>
                  <a:lnTo>
                    <a:pt x="137" y="439"/>
                  </a:lnTo>
                  <a:lnTo>
                    <a:pt x="144" y="433"/>
                  </a:lnTo>
                  <a:lnTo>
                    <a:pt x="152" y="427"/>
                  </a:lnTo>
                  <a:lnTo>
                    <a:pt x="160" y="420"/>
                  </a:lnTo>
                  <a:lnTo>
                    <a:pt x="169" y="413"/>
                  </a:lnTo>
                  <a:lnTo>
                    <a:pt x="178" y="406"/>
                  </a:lnTo>
                  <a:lnTo>
                    <a:pt x="187" y="399"/>
                  </a:lnTo>
                  <a:lnTo>
                    <a:pt x="207" y="383"/>
                  </a:lnTo>
                  <a:lnTo>
                    <a:pt x="228" y="367"/>
                  </a:lnTo>
                  <a:lnTo>
                    <a:pt x="250" y="350"/>
                  </a:lnTo>
                  <a:lnTo>
                    <a:pt x="273" y="332"/>
                  </a:lnTo>
                  <a:lnTo>
                    <a:pt x="297" y="313"/>
                  </a:lnTo>
                  <a:lnTo>
                    <a:pt x="321" y="295"/>
                  </a:lnTo>
                  <a:lnTo>
                    <a:pt x="371" y="257"/>
                  </a:lnTo>
                  <a:lnTo>
                    <a:pt x="420" y="219"/>
                  </a:lnTo>
                  <a:lnTo>
                    <a:pt x="445" y="201"/>
                  </a:lnTo>
                  <a:lnTo>
                    <a:pt x="469" y="183"/>
                  </a:lnTo>
                  <a:lnTo>
                    <a:pt x="492" y="166"/>
                  </a:lnTo>
                  <a:lnTo>
                    <a:pt x="514" y="149"/>
                  </a:lnTo>
                  <a:lnTo>
                    <a:pt x="536" y="133"/>
                  </a:lnTo>
                  <a:lnTo>
                    <a:pt x="546" y="126"/>
                  </a:lnTo>
                  <a:lnTo>
                    <a:pt x="556" y="119"/>
                  </a:lnTo>
                  <a:lnTo>
                    <a:pt x="566" y="112"/>
                  </a:lnTo>
                  <a:lnTo>
                    <a:pt x="575" y="105"/>
                  </a:lnTo>
                  <a:lnTo>
                    <a:pt x="584" y="99"/>
                  </a:lnTo>
                  <a:lnTo>
                    <a:pt x="592" y="93"/>
                  </a:lnTo>
                  <a:lnTo>
                    <a:pt x="600" y="87"/>
                  </a:lnTo>
                  <a:lnTo>
                    <a:pt x="608" y="82"/>
                  </a:lnTo>
                  <a:lnTo>
                    <a:pt x="615" y="77"/>
                  </a:lnTo>
                  <a:lnTo>
                    <a:pt x="622" y="72"/>
                  </a:lnTo>
                  <a:lnTo>
                    <a:pt x="628" y="68"/>
                  </a:lnTo>
                  <a:lnTo>
                    <a:pt x="634" y="65"/>
                  </a:lnTo>
                  <a:lnTo>
                    <a:pt x="639" y="62"/>
                  </a:lnTo>
                  <a:lnTo>
                    <a:pt x="643" y="59"/>
                  </a:lnTo>
                  <a:lnTo>
                    <a:pt x="647" y="57"/>
                  </a:lnTo>
                  <a:lnTo>
                    <a:pt x="650" y="55"/>
                  </a:lnTo>
                  <a:lnTo>
                    <a:pt x="653" y="54"/>
                  </a:lnTo>
                  <a:lnTo>
                    <a:pt x="655" y="53"/>
                  </a:lnTo>
                  <a:lnTo>
                    <a:pt x="658" y="53"/>
                  </a:lnTo>
                  <a:lnTo>
                    <a:pt x="661" y="54"/>
                  </a:lnTo>
                  <a:lnTo>
                    <a:pt x="665" y="54"/>
                  </a:lnTo>
                  <a:lnTo>
                    <a:pt x="670" y="55"/>
                  </a:lnTo>
                  <a:lnTo>
                    <a:pt x="680" y="58"/>
                  </a:lnTo>
                  <a:lnTo>
                    <a:pt x="691" y="61"/>
                  </a:lnTo>
                  <a:lnTo>
                    <a:pt x="780" y="76"/>
                  </a:lnTo>
                  <a:lnTo>
                    <a:pt x="781" y="85"/>
                  </a:lnTo>
                  <a:lnTo>
                    <a:pt x="781" y="94"/>
                  </a:lnTo>
                  <a:lnTo>
                    <a:pt x="780" y="102"/>
                  </a:lnTo>
                  <a:lnTo>
                    <a:pt x="779" y="106"/>
                  </a:lnTo>
                  <a:lnTo>
                    <a:pt x="776" y="110"/>
                  </a:lnTo>
                  <a:lnTo>
                    <a:pt x="772" y="114"/>
                  </a:lnTo>
                  <a:lnTo>
                    <a:pt x="767" y="118"/>
                  </a:lnTo>
                  <a:lnTo>
                    <a:pt x="758" y="125"/>
                  </a:lnTo>
                  <a:lnTo>
                    <a:pt x="753" y="128"/>
                  </a:lnTo>
                  <a:lnTo>
                    <a:pt x="748" y="131"/>
                  </a:lnTo>
                  <a:lnTo>
                    <a:pt x="748" y="124"/>
                  </a:lnTo>
                  <a:lnTo>
                    <a:pt x="747" y="118"/>
                  </a:lnTo>
                  <a:lnTo>
                    <a:pt x="747" y="113"/>
                  </a:lnTo>
                  <a:lnTo>
                    <a:pt x="746" y="109"/>
                  </a:lnTo>
                  <a:lnTo>
                    <a:pt x="746" y="102"/>
                  </a:lnTo>
                  <a:lnTo>
                    <a:pt x="745" y="96"/>
                  </a:lnTo>
                  <a:lnTo>
                    <a:pt x="761" y="82"/>
                  </a:lnTo>
                  <a:lnTo>
                    <a:pt x="778" y="66"/>
                  </a:lnTo>
                  <a:lnTo>
                    <a:pt x="710" y="72"/>
                  </a:lnTo>
                  <a:lnTo>
                    <a:pt x="716" y="77"/>
                  </a:lnTo>
                  <a:lnTo>
                    <a:pt x="719" y="80"/>
                  </a:lnTo>
                  <a:lnTo>
                    <a:pt x="723" y="84"/>
                  </a:lnTo>
                  <a:lnTo>
                    <a:pt x="726" y="88"/>
                  </a:lnTo>
                  <a:lnTo>
                    <a:pt x="730" y="93"/>
                  </a:lnTo>
                  <a:lnTo>
                    <a:pt x="728" y="95"/>
                  </a:lnTo>
                  <a:lnTo>
                    <a:pt x="725" y="97"/>
                  </a:lnTo>
                  <a:lnTo>
                    <a:pt x="722" y="100"/>
                  </a:lnTo>
                  <a:lnTo>
                    <a:pt x="718" y="103"/>
                  </a:lnTo>
                  <a:lnTo>
                    <a:pt x="714" y="107"/>
                  </a:lnTo>
                  <a:lnTo>
                    <a:pt x="709" y="111"/>
                  </a:lnTo>
                  <a:lnTo>
                    <a:pt x="704" y="115"/>
                  </a:lnTo>
                  <a:lnTo>
                    <a:pt x="698" y="120"/>
                  </a:lnTo>
                  <a:lnTo>
                    <a:pt x="691" y="125"/>
                  </a:lnTo>
                  <a:lnTo>
                    <a:pt x="684" y="130"/>
                  </a:lnTo>
                  <a:lnTo>
                    <a:pt x="677" y="136"/>
                  </a:lnTo>
                  <a:lnTo>
                    <a:pt x="669" y="142"/>
                  </a:lnTo>
                  <a:lnTo>
                    <a:pt x="661" y="148"/>
                  </a:lnTo>
                  <a:lnTo>
                    <a:pt x="652" y="155"/>
                  </a:lnTo>
                  <a:lnTo>
                    <a:pt x="643" y="162"/>
                  </a:lnTo>
                  <a:lnTo>
                    <a:pt x="633" y="169"/>
                  </a:lnTo>
                  <a:lnTo>
                    <a:pt x="613" y="184"/>
                  </a:lnTo>
                  <a:lnTo>
                    <a:pt x="592" y="200"/>
                  </a:lnTo>
                  <a:lnTo>
                    <a:pt x="570" y="216"/>
                  </a:lnTo>
                  <a:lnTo>
                    <a:pt x="547" y="233"/>
                  </a:lnTo>
                  <a:lnTo>
                    <a:pt x="523" y="251"/>
                  </a:lnTo>
                  <a:lnTo>
                    <a:pt x="499" y="268"/>
                  </a:lnTo>
                  <a:lnTo>
                    <a:pt x="450" y="305"/>
                  </a:lnTo>
                  <a:lnTo>
                    <a:pt x="400" y="342"/>
                  </a:lnTo>
                  <a:lnTo>
                    <a:pt x="375" y="360"/>
                  </a:lnTo>
                  <a:lnTo>
                    <a:pt x="351" y="378"/>
                  </a:lnTo>
                  <a:lnTo>
                    <a:pt x="327" y="395"/>
                  </a:lnTo>
                  <a:lnTo>
                    <a:pt x="304" y="412"/>
                  </a:lnTo>
                  <a:lnTo>
                    <a:pt x="282" y="428"/>
                  </a:lnTo>
                  <a:lnTo>
                    <a:pt x="261" y="443"/>
                  </a:lnTo>
                  <a:lnTo>
                    <a:pt x="241" y="458"/>
                  </a:lnTo>
                  <a:lnTo>
                    <a:pt x="232" y="464"/>
                  </a:lnTo>
                  <a:lnTo>
                    <a:pt x="223" y="471"/>
                  </a:lnTo>
                  <a:lnTo>
                    <a:pt x="214" y="477"/>
                  </a:lnTo>
                  <a:lnTo>
                    <a:pt x="206" y="483"/>
                  </a:lnTo>
                  <a:lnTo>
                    <a:pt x="198" y="489"/>
                  </a:lnTo>
                  <a:lnTo>
                    <a:pt x="191" y="494"/>
                  </a:lnTo>
                  <a:lnTo>
                    <a:pt x="184" y="499"/>
                  </a:lnTo>
                  <a:lnTo>
                    <a:pt x="178" y="504"/>
                  </a:lnTo>
                  <a:lnTo>
                    <a:pt x="172" y="508"/>
                  </a:lnTo>
                  <a:lnTo>
                    <a:pt x="167" y="512"/>
                  </a:lnTo>
                  <a:lnTo>
                    <a:pt x="162" y="516"/>
                  </a:lnTo>
                  <a:lnTo>
                    <a:pt x="158" y="519"/>
                  </a:lnTo>
                  <a:lnTo>
                    <a:pt x="154" y="522"/>
                  </a:lnTo>
                  <a:lnTo>
                    <a:pt x="151" y="524"/>
                  </a:lnTo>
                  <a:lnTo>
                    <a:pt x="147" y="524"/>
                  </a:lnTo>
                  <a:lnTo>
                    <a:pt x="144" y="524"/>
                  </a:lnTo>
                  <a:lnTo>
                    <a:pt x="142" y="524"/>
                  </a:lnTo>
                  <a:lnTo>
                    <a:pt x="139" y="523"/>
                  </a:lnTo>
                  <a:lnTo>
                    <a:pt x="137" y="522"/>
                  </a:lnTo>
                  <a:lnTo>
                    <a:pt x="136" y="521"/>
                  </a:lnTo>
                  <a:lnTo>
                    <a:pt x="133" y="517"/>
                  </a:lnTo>
                  <a:lnTo>
                    <a:pt x="132" y="513"/>
                  </a:lnTo>
                  <a:lnTo>
                    <a:pt x="131" y="508"/>
                  </a:lnTo>
                  <a:lnTo>
                    <a:pt x="131" y="503"/>
                  </a:lnTo>
                  <a:lnTo>
                    <a:pt x="132" y="498"/>
                  </a:lnTo>
                  <a:lnTo>
                    <a:pt x="133" y="497"/>
                  </a:lnTo>
                  <a:lnTo>
                    <a:pt x="135" y="495"/>
                  </a:lnTo>
                  <a:lnTo>
                    <a:pt x="137" y="493"/>
                  </a:lnTo>
                  <a:lnTo>
                    <a:pt x="140" y="490"/>
                  </a:lnTo>
                  <a:lnTo>
                    <a:pt x="144" y="487"/>
                  </a:lnTo>
                  <a:lnTo>
                    <a:pt x="149" y="484"/>
                  </a:lnTo>
                  <a:lnTo>
                    <a:pt x="154" y="479"/>
                  </a:lnTo>
                  <a:lnTo>
                    <a:pt x="160" y="475"/>
                  </a:lnTo>
                  <a:lnTo>
                    <a:pt x="166" y="470"/>
                  </a:lnTo>
                  <a:lnTo>
                    <a:pt x="173" y="465"/>
                  </a:lnTo>
                  <a:lnTo>
                    <a:pt x="180" y="459"/>
                  </a:lnTo>
                  <a:lnTo>
                    <a:pt x="188" y="453"/>
                  </a:lnTo>
                  <a:lnTo>
                    <a:pt x="197" y="447"/>
                  </a:lnTo>
                  <a:lnTo>
                    <a:pt x="205" y="440"/>
                  </a:lnTo>
                  <a:lnTo>
                    <a:pt x="215" y="433"/>
                  </a:lnTo>
                  <a:lnTo>
                    <a:pt x="224" y="426"/>
                  </a:lnTo>
                  <a:lnTo>
                    <a:pt x="234" y="418"/>
                  </a:lnTo>
                  <a:lnTo>
                    <a:pt x="245" y="410"/>
                  </a:lnTo>
                  <a:lnTo>
                    <a:pt x="267" y="394"/>
                  </a:lnTo>
                  <a:lnTo>
                    <a:pt x="290" y="376"/>
                  </a:lnTo>
                  <a:lnTo>
                    <a:pt x="314" y="358"/>
                  </a:lnTo>
                  <a:lnTo>
                    <a:pt x="339" y="340"/>
                  </a:lnTo>
                  <a:lnTo>
                    <a:pt x="364" y="321"/>
                  </a:lnTo>
                  <a:lnTo>
                    <a:pt x="416" y="283"/>
                  </a:lnTo>
                  <a:lnTo>
                    <a:pt x="468" y="244"/>
                  </a:lnTo>
                  <a:lnTo>
                    <a:pt x="493" y="225"/>
                  </a:lnTo>
                  <a:lnTo>
                    <a:pt x="518" y="207"/>
                  </a:lnTo>
                  <a:lnTo>
                    <a:pt x="542" y="189"/>
                  </a:lnTo>
                  <a:lnTo>
                    <a:pt x="566" y="171"/>
                  </a:lnTo>
                  <a:lnTo>
                    <a:pt x="588" y="155"/>
                  </a:lnTo>
                  <a:lnTo>
                    <a:pt x="598" y="147"/>
                  </a:lnTo>
                  <a:lnTo>
                    <a:pt x="609" y="140"/>
                  </a:lnTo>
                  <a:lnTo>
                    <a:pt x="618" y="132"/>
                  </a:lnTo>
                  <a:lnTo>
                    <a:pt x="628" y="125"/>
                  </a:lnTo>
                  <a:lnTo>
                    <a:pt x="637" y="118"/>
                  </a:lnTo>
                  <a:lnTo>
                    <a:pt x="645" y="112"/>
                  </a:lnTo>
                  <a:lnTo>
                    <a:pt x="653" y="106"/>
                  </a:lnTo>
                  <a:lnTo>
                    <a:pt x="661" y="100"/>
                  </a:lnTo>
                  <a:lnTo>
                    <a:pt x="668" y="95"/>
                  </a:lnTo>
                  <a:lnTo>
                    <a:pt x="675" y="90"/>
                  </a:lnTo>
                  <a:lnTo>
                    <a:pt x="680" y="86"/>
                  </a:lnTo>
                  <a:lnTo>
                    <a:pt x="686" y="82"/>
                  </a:lnTo>
                  <a:lnTo>
                    <a:pt x="690" y="78"/>
                  </a:lnTo>
                  <a:lnTo>
                    <a:pt x="695" y="75"/>
                  </a:lnTo>
                  <a:lnTo>
                    <a:pt x="698" y="72"/>
                  </a:lnTo>
                  <a:lnTo>
                    <a:pt x="701" y="70"/>
                  </a:lnTo>
                  <a:lnTo>
                    <a:pt x="703" y="68"/>
                  </a:lnTo>
                  <a:lnTo>
                    <a:pt x="704" y="67"/>
                  </a:lnTo>
                  <a:lnTo>
                    <a:pt x="734" y="121"/>
                  </a:lnTo>
                  <a:lnTo>
                    <a:pt x="735" y="129"/>
                  </a:lnTo>
                  <a:lnTo>
                    <a:pt x="736" y="138"/>
                  </a:lnTo>
                  <a:lnTo>
                    <a:pt x="732" y="142"/>
                  </a:lnTo>
                  <a:lnTo>
                    <a:pt x="727" y="146"/>
                  </a:lnTo>
                  <a:lnTo>
                    <a:pt x="722" y="151"/>
                  </a:lnTo>
                  <a:lnTo>
                    <a:pt x="716" y="155"/>
                  </a:lnTo>
                  <a:lnTo>
                    <a:pt x="709" y="161"/>
                  </a:lnTo>
                  <a:lnTo>
                    <a:pt x="703" y="166"/>
                  </a:lnTo>
                  <a:lnTo>
                    <a:pt x="695" y="172"/>
                  </a:lnTo>
                  <a:lnTo>
                    <a:pt x="688" y="178"/>
                  </a:lnTo>
                  <a:lnTo>
                    <a:pt x="680" y="184"/>
                  </a:lnTo>
                  <a:lnTo>
                    <a:pt x="671" y="191"/>
                  </a:lnTo>
                  <a:lnTo>
                    <a:pt x="654" y="205"/>
                  </a:lnTo>
                  <a:lnTo>
                    <a:pt x="635" y="219"/>
                  </a:lnTo>
                  <a:lnTo>
                    <a:pt x="615" y="235"/>
                  </a:lnTo>
                  <a:lnTo>
                    <a:pt x="594" y="250"/>
                  </a:lnTo>
                  <a:lnTo>
                    <a:pt x="572" y="267"/>
                  </a:lnTo>
                  <a:lnTo>
                    <a:pt x="549" y="284"/>
                  </a:lnTo>
                  <a:lnTo>
                    <a:pt x="526" y="301"/>
                  </a:lnTo>
                  <a:lnTo>
                    <a:pt x="479" y="337"/>
                  </a:lnTo>
                  <a:lnTo>
                    <a:pt x="431" y="372"/>
                  </a:lnTo>
                  <a:lnTo>
                    <a:pt x="408" y="390"/>
                  </a:lnTo>
                  <a:lnTo>
                    <a:pt x="384" y="407"/>
                  </a:lnTo>
                  <a:lnTo>
                    <a:pt x="361" y="424"/>
                  </a:lnTo>
                  <a:lnTo>
                    <a:pt x="339" y="441"/>
                  </a:lnTo>
                  <a:lnTo>
                    <a:pt x="317" y="457"/>
                  </a:lnTo>
                  <a:lnTo>
                    <a:pt x="296" y="472"/>
                  </a:lnTo>
                  <a:lnTo>
                    <a:pt x="276" y="487"/>
                  </a:lnTo>
                  <a:lnTo>
                    <a:pt x="258" y="501"/>
                  </a:lnTo>
                  <a:lnTo>
                    <a:pt x="240" y="514"/>
                  </a:lnTo>
                  <a:lnTo>
                    <a:pt x="232" y="520"/>
                  </a:lnTo>
                  <a:lnTo>
                    <a:pt x="224" y="526"/>
                  </a:lnTo>
                  <a:lnTo>
                    <a:pt x="217" y="531"/>
                  </a:lnTo>
                  <a:lnTo>
                    <a:pt x="210" y="537"/>
                  </a:lnTo>
                  <a:lnTo>
                    <a:pt x="203" y="541"/>
                  </a:lnTo>
                  <a:lnTo>
                    <a:pt x="197" y="546"/>
                  </a:lnTo>
                  <a:lnTo>
                    <a:pt x="191" y="550"/>
                  </a:lnTo>
                  <a:lnTo>
                    <a:pt x="186" y="554"/>
                  </a:lnTo>
                  <a:lnTo>
                    <a:pt x="181" y="558"/>
                  </a:lnTo>
                  <a:lnTo>
                    <a:pt x="176" y="561"/>
                  </a:lnTo>
                  <a:lnTo>
                    <a:pt x="173" y="564"/>
                  </a:lnTo>
                  <a:lnTo>
                    <a:pt x="169" y="567"/>
                  </a:lnTo>
                  <a:lnTo>
                    <a:pt x="167" y="569"/>
                  </a:lnTo>
                  <a:lnTo>
                    <a:pt x="165" y="570"/>
                  </a:lnTo>
                  <a:lnTo>
                    <a:pt x="161" y="570"/>
                  </a:lnTo>
                  <a:lnTo>
                    <a:pt x="156" y="569"/>
                  </a:lnTo>
                  <a:lnTo>
                    <a:pt x="152" y="566"/>
                  </a:lnTo>
                  <a:lnTo>
                    <a:pt x="150" y="565"/>
                  </a:lnTo>
                  <a:lnTo>
                    <a:pt x="148" y="563"/>
                  </a:lnTo>
                  <a:lnTo>
                    <a:pt x="146" y="561"/>
                  </a:lnTo>
                  <a:lnTo>
                    <a:pt x="146" y="558"/>
                  </a:lnTo>
                  <a:lnTo>
                    <a:pt x="145" y="555"/>
                  </a:lnTo>
                  <a:lnTo>
                    <a:pt x="145" y="552"/>
                  </a:lnTo>
                  <a:lnTo>
                    <a:pt x="146" y="548"/>
                  </a:lnTo>
                  <a:lnTo>
                    <a:pt x="148" y="544"/>
                  </a:lnTo>
                  <a:lnTo>
                    <a:pt x="151" y="539"/>
                  </a:lnTo>
                  <a:lnTo>
                    <a:pt x="155" y="534"/>
                  </a:lnTo>
                  <a:lnTo>
                    <a:pt x="158" y="531"/>
                  </a:lnTo>
                  <a:lnTo>
                    <a:pt x="162" y="528"/>
                  </a:lnTo>
                  <a:lnTo>
                    <a:pt x="166" y="525"/>
                  </a:lnTo>
                  <a:lnTo>
                    <a:pt x="171" y="521"/>
                  </a:lnTo>
                  <a:lnTo>
                    <a:pt x="176" y="517"/>
                  </a:lnTo>
                  <a:lnTo>
                    <a:pt x="182" y="513"/>
                  </a:lnTo>
                  <a:lnTo>
                    <a:pt x="189" y="508"/>
                  </a:lnTo>
                  <a:lnTo>
                    <a:pt x="196" y="503"/>
                  </a:lnTo>
                  <a:lnTo>
                    <a:pt x="203" y="497"/>
                  </a:lnTo>
                  <a:lnTo>
                    <a:pt x="211" y="491"/>
                  </a:lnTo>
                  <a:lnTo>
                    <a:pt x="219" y="485"/>
                  </a:lnTo>
                  <a:lnTo>
                    <a:pt x="228" y="479"/>
                  </a:lnTo>
                  <a:lnTo>
                    <a:pt x="237" y="472"/>
                  </a:lnTo>
                  <a:lnTo>
                    <a:pt x="247" y="465"/>
                  </a:lnTo>
                  <a:lnTo>
                    <a:pt x="267" y="450"/>
                  </a:lnTo>
                  <a:lnTo>
                    <a:pt x="288" y="434"/>
                  </a:lnTo>
                  <a:lnTo>
                    <a:pt x="311" y="418"/>
                  </a:lnTo>
                  <a:lnTo>
                    <a:pt x="334" y="401"/>
                  </a:lnTo>
                  <a:lnTo>
                    <a:pt x="358" y="384"/>
                  </a:lnTo>
                  <a:lnTo>
                    <a:pt x="382" y="366"/>
                  </a:lnTo>
                  <a:lnTo>
                    <a:pt x="407" y="347"/>
                  </a:lnTo>
                  <a:lnTo>
                    <a:pt x="458" y="310"/>
                  </a:lnTo>
                  <a:lnTo>
                    <a:pt x="508" y="274"/>
                  </a:lnTo>
                  <a:lnTo>
                    <a:pt x="532" y="256"/>
                  </a:lnTo>
                  <a:lnTo>
                    <a:pt x="556" y="238"/>
                  </a:lnTo>
                  <a:lnTo>
                    <a:pt x="579" y="222"/>
                  </a:lnTo>
                  <a:lnTo>
                    <a:pt x="601" y="205"/>
                  </a:lnTo>
                  <a:lnTo>
                    <a:pt x="622" y="190"/>
                  </a:lnTo>
                  <a:lnTo>
                    <a:pt x="632" y="182"/>
                  </a:lnTo>
                  <a:lnTo>
                    <a:pt x="641" y="175"/>
                  </a:lnTo>
                  <a:lnTo>
                    <a:pt x="650" y="168"/>
                  </a:lnTo>
                  <a:lnTo>
                    <a:pt x="659" y="162"/>
                  </a:lnTo>
                  <a:lnTo>
                    <a:pt x="668" y="155"/>
                  </a:lnTo>
                  <a:lnTo>
                    <a:pt x="676" y="149"/>
                  </a:lnTo>
                  <a:lnTo>
                    <a:pt x="684" y="143"/>
                  </a:lnTo>
                  <a:lnTo>
                    <a:pt x="691" y="138"/>
                  </a:lnTo>
                  <a:lnTo>
                    <a:pt x="697" y="133"/>
                  </a:lnTo>
                  <a:lnTo>
                    <a:pt x="704" y="128"/>
                  </a:lnTo>
                  <a:lnTo>
                    <a:pt x="709" y="123"/>
                  </a:lnTo>
                  <a:lnTo>
                    <a:pt x="714" y="119"/>
                  </a:lnTo>
                  <a:lnTo>
                    <a:pt x="719" y="116"/>
                  </a:lnTo>
                  <a:lnTo>
                    <a:pt x="723" y="113"/>
                  </a:lnTo>
                  <a:lnTo>
                    <a:pt x="726" y="110"/>
                  </a:lnTo>
                  <a:lnTo>
                    <a:pt x="729" y="107"/>
                  </a:lnTo>
                  <a:lnTo>
                    <a:pt x="731" y="106"/>
                  </a:lnTo>
                  <a:lnTo>
                    <a:pt x="732" y="104"/>
                  </a:lnTo>
                  <a:lnTo>
                    <a:pt x="81" y="492"/>
                  </a:lnTo>
                  <a:lnTo>
                    <a:pt x="83" y="496"/>
                  </a:lnTo>
                  <a:lnTo>
                    <a:pt x="86" y="499"/>
                  </a:lnTo>
                  <a:lnTo>
                    <a:pt x="89" y="501"/>
                  </a:lnTo>
                  <a:lnTo>
                    <a:pt x="93" y="503"/>
                  </a:lnTo>
                  <a:lnTo>
                    <a:pt x="96" y="504"/>
                  </a:lnTo>
                  <a:lnTo>
                    <a:pt x="99" y="504"/>
                  </a:lnTo>
                  <a:lnTo>
                    <a:pt x="103" y="504"/>
                  </a:lnTo>
                  <a:lnTo>
                    <a:pt x="107" y="504"/>
                  </a:lnTo>
                  <a:lnTo>
                    <a:pt x="112" y="504"/>
                  </a:lnTo>
                  <a:lnTo>
                    <a:pt x="117" y="503"/>
                  </a:lnTo>
                  <a:lnTo>
                    <a:pt x="117" y="510"/>
                  </a:lnTo>
                  <a:lnTo>
                    <a:pt x="118" y="516"/>
                  </a:lnTo>
                  <a:lnTo>
                    <a:pt x="119" y="521"/>
                  </a:lnTo>
                  <a:lnTo>
                    <a:pt x="122" y="526"/>
                  </a:lnTo>
                  <a:lnTo>
                    <a:pt x="126" y="529"/>
                  </a:lnTo>
                  <a:lnTo>
                    <a:pt x="130" y="532"/>
                  </a:lnTo>
                  <a:lnTo>
                    <a:pt x="134" y="535"/>
                  </a:lnTo>
                  <a:lnTo>
                    <a:pt x="139" y="537"/>
                  </a:lnTo>
                  <a:lnTo>
                    <a:pt x="138" y="540"/>
                  </a:lnTo>
                  <a:lnTo>
                    <a:pt x="137" y="543"/>
                  </a:lnTo>
                  <a:lnTo>
                    <a:pt x="136" y="550"/>
                  </a:lnTo>
                  <a:lnTo>
                    <a:pt x="136" y="556"/>
                  </a:lnTo>
                  <a:lnTo>
                    <a:pt x="138" y="563"/>
                  </a:lnTo>
                  <a:lnTo>
                    <a:pt x="140" y="569"/>
                  </a:lnTo>
                  <a:lnTo>
                    <a:pt x="144" y="574"/>
                  </a:lnTo>
                  <a:lnTo>
                    <a:pt x="148" y="578"/>
                  </a:lnTo>
                  <a:lnTo>
                    <a:pt x="152" y="580"/>
                  </a:lnTo>
                  <a:lnTo>
                    <a:pt x="139" y="584"/>
                  </a:lnTo>
                  <a:lnTo>
                    <a:pt x="127" y="588"/>
                  </a:lnTo>
                  <a:lnTo>
                    <a:pt x="115" y="592"/>
                  </a:lnTo>
                  <a:lnTo>
                    <a:pt x="103" y="595"/>
                  </a:lnTo>
                  <a:lnTo>
                    <a:pt x="92" y="598"/>
                  </a:lnTo>
                  <a:lnTo>
                    <a:pt x="80" y="600"/>
                  </a:lnTo>
                  <a:lnTo>
                    <a:pt x="67" y="602"/>
                  </a:lnTo>
                  <a:lnTo>
                    <a:pt x="54" y="603"/>
                  </a:lnTo>
                  <a:lnTo>
                    <a:pt x="54" y="597"/>
                  </a:lnTo>
                  <a:lnTo>
                    <a:pt x="52" y="590"/>
                  </a:lnTo>
                  <a:lnTo>
                    <a:pt x="50" y="584"/>
                  </a:lnTo>
                  <a:lnTo>
                    <a:pt x="47" y="578"/>
                  </a:lnTo>
                  <a:lnTo>
                    <a:pt x="43" y="573"/>
                  </a:lnTo>
                  <a:lnTo>
                    <a:pt x="39" y="569"/>
                  </a:lnTo>
                  <a:lnTo>
                    <a:pt x="34" y="566"/>
                  </a:lnTo>
                  <a:lnTo>
                    <a:pt x="30" y="566"/>
                  </a:lnTo>
                  <a:lnTo>
                    <a:pt x="36" y="555"/>
                  </a:lnTo>
                  <a:lnTo>
                    <a:pt x="43" y="544"/>
                  </a:lnTo>
                  <a:lnTo>
                    <a:pt x="57" y="524"/>
                  </a:lnTo>
                  <a:lnTo>
                    <a:pt x="64" y="514"/>
                  </a:lnTo>
                  <a:lnTo>
                    <a:pt x="69" y="504"/>
                  </a:lnTo>
                  <a:lnTo>
                    <a:pt x="72" y="500"/>
                  </a:lnTo>
                  <a:lnTo>
                    <a:pt x="74" y="496"/>
                  </a:lnTo>
                  <a:lnTo>
                    <a:pt x="76" y="492"/>
                  </a:lnTo>
                  <a:lnTo>
                    <a:pt x="77" y="489"/>
                  </a:lnTo>
                  <a:lnTo>
                    <a:pt x="13" y="62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tmpNBK(26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36825" y="1608138"/>
            <a:ext cx="423545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1177925" y="582613"/>
            <a:ext cx="6972300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IE" sz="2400">
                <a:solidFill>
                  <a:srgbClr val="465E9C"/>
                </a:solidFill>
                <a:latin typeface="Franklin Gothic Book - 40"/>
              </a:rPr>
              <a:t>In what way does this picture</a:t>
            </a:r>
          </a:p>
          <a:p>
            <a:pPr algn="ctr" defTabSz="777875"/>
            <a:r>
              <a:rPr lang="en-IE" sz="2400">
                <a:solidFill>
                  <a:srgbClr val="465E9C"/>
                </a:solidFill>
                <a:latin typeface="Franklin Gothic Book - 40"/>
              </a:rPr>
              <a:t> change our ideas about gender?</a:t>
            </a:r>
            <a:endParaRPr lang="en-GB" sz="2400">
              <a:solidFill>
                <a:srgbClr val="465E9C"/>
              </a:solidFill>
              <a:latin typeface="Franklin Gothic Book - 40"/>
            </a:endParaRPr>
          </a:p>
        </p:txBody>
      </p:sp>
      <p:grpSp>
        <p:nvGrpSpPr>
          <p:cNvPr id="28675" name="Group 4"/>
          <p:cNvGrpSpPr>
            <a:grpSpLocks/>
          </p:cNvGrpSpPr>
          <p:nvPr/>
        </p:nvGrpSpPr>
        <p:grpSpPr bwMode="auto">
          <a:xfrm>
            <a:off x="765175" y="4565650"/>
            <a:ext cx="7646988" cy="714375"/>
            <a:chOff x="536" y="3632"/>
            <a:chExt cx="5352" cy="568"/>
          </a:xfrm>
        </p:grpSpPr>
        <p:sp>
          <p:nvSpPr>
            <p:cNvPr id="28684" name="Line 5"/>
            <p:cNvSpPr>
              <a:spLocks noChangeShapeType="1"/>
            </p:cNvSpPr>
            <p:nvPr/>
          </p:nvSpPr>
          <p:spPr bwMode="auto">
            <a:xfrm>
              <a:off x="536" y="3632"/>
              <a:ext cx="5352" cy="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5" name="Line 6"/>
            <p:cNvSpPr>
              <a:spLocks noChangeShapeType="1"/>
            </p:cNvSpPr>
            <p:nvPr/>
          </p:nvSpPr>
          <p:spPr bwMode="auto">
            <a:xfrm>
              <a:off x="536" y="4200"/>
              <a:ext cx="5352" cy="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676" name="Group 7"/>
          <p:cNvGrpSpPr>
            <a:grpSpLocks/>
          </p:cNvGrpSpPr>
          <p:nvPr/>
        </p:nvGrpSpPr>
        <p:grpSpPr bwMode="auto">
          <a:xfrm>
            <a:off x="7921625" y="4152900"/>
            <a:ext cx="1149350" cy="781050"/>
            <a:chOff x="5544" y="3304"/>
            <a:chExt cx="805" cy="621"/>
          </a:xfrm>
        </p:grpSpPr>
        <p:sp>
          <p:nvSpPr>
            <p:cNvPr id="28677" name="Freeform 8"/>
            <p:cNvSpPr>
              <a:spLocks/>
            </p:cNvSpPr>
            <p:nvPr/>
          </p:nvSpPr>
          <p:spPr bwMode="auto">
            <a:xfrm>
              <a:off x="6250" y="3310"/>
              <a:ext cx="93" cy="105"/>
            </a:xfrm>
            <a:custGeom>
              <a:avLst/>
              <a:gdLst>
                <a:gd name="T0" fmla="*/ 63 w 93"/>
                <a:gd name="T1" fmla="*/ 31 h 105"/>
                <a:gd name="T2" fmla="*/ 58 w 93"/>
                <a:gd name="T3" fmla="*/ 26 h 105"/>
                <a:gd name="T4" fmla="*/ 52 w 93"/>
                <a:gd name="T5" fmla="*/ 22 h 105"/>
                <a:gd name="T6" fmla="*/ 45 w 93"/>
                <a:gd name="T7" fmla="*/ 19 h 105"/>
                <a:gd name="T8" fmla="*/ 37 w 93"/>
                <a:gd name="T9" fmla="*/ 16 h 105"/>
                <a:gd name="T10" fmla="*/ 27 w 93"/>
                <a:gd name="T11" fmla="*/ 13 h 105"/>
                <a:gd name="T12" fmla="*/ 21 w 93"/>
                <a:gd name="T13" fmla="*/ 12 h 105"/>
                <a:gd name="T14" fmla="*/ 15 w 93"/>
                <a:gd name="T15" fmla="*/ 10 h 105"/>
                <a:gd name="T16" fmla="*/ 8 w 93"/>
                <a:gd name="T17" fmla="*/ 8 h 105"/>
                <a:gd name="T18" fmla="*/ 0 w 93"/>
                <a:gd name="T19" fmla="*/ 5 h 105"/>
                <a:gd name="T20" fmla="*/ 9 w 93"/>
                <a:gd name="T21" fmla="*/ 3 h 105"/>
                <a:gd name="T22" fmla="*/ 18 w 93"/>
                <a:gd name="T23" fmla="*/ 1 h 105"/>
                <a:gd name="T24" fmla="*/ 26 w 93"/>
                <a:gd name="T25" fmla="*/ 0 h 105"/>
                <a:gd name="T26" fmla="*/ 34 w 93"/>
                <a:gd name="T27" fmla="*/ 0 h 105"/>
                <a:gd name="T28" fmla="*/ 41 w 93"/>
                <a:gd name="T29" fmla="*/ 0 h 105"/>
                <a:gd name="T30" fmla="*/ 47 w 93"/>
                <a:gd name="T31" fmla="*/ 1 h 105"/>
                <a:gd name="T32" fmla="*/ 53 w 93"/>
                <a:gd name="T33" fmla="*/ 3 h 105"/>
                <a:gd name="T34" fmla="*/ 59 w 93"/>
                <a:gd name="T35" fmla="*/ 6 h 105"/>
                <a:gd name="T36" fmla="*/ 64 w 93"/>
                <a:gd name="T37" fmla="*/ 9 h 105"/>
                <a:gd name="T38" fmla="*/ 68 w 93"/>
                <a:gd name="T39" fmla="*/ 12 h 105"/>
                <a:gd name="T40" fmla="*/ 73 w 93"/>
                <a:gd name="T41" fmla="*/ 16 h 105"/>
                <a:gd name="T42" fmla="*/ 76 w 93"/>
                <a:gd name="T43" fmla="*/ 21 h 105"/>
                <a:gd name="T44" fmla="*/ 80 w 93"/>
                <a:gd name="T45" fmla="*/ 25 h 105"/>
                <a:gd name="T46" fmla="*/ 83 w 93"/>
                <a:gd name="T47" fmla="*/ 30 h 105"/>
                <a:gd name="T48" fmla="*/ 87 w 93"/>
                <a:gd name="T49" fmla="*/ 41 h 105"/>
                <a:gd name="T50" fmla="*/ 90 w 93"/>
                <a:gd name="T51" fmla="*/ 52 h 105"/>
                <a:gd name="T52" fmla="*/ 92 w 93"/>
                <a:gd name="T53" fmla="*/ 63 h 105"/>
                <a:gd name="T54" fmla="*/ 92 w 93"/>
                <a:gd name="T55" fmla="*/ 73 h 105"/>
                <a:gd name="T56" fmla="*/ 91 w 93"/>
                <a:gd name="T57" fmla="*/ 83 h 105"/>
                <a:gd name="T58" fmla="*/ 90 w 93"/>
                <a:gd name="T59" fmla="*/ 87 h 105"/>
                <a:gd name="T60" fmla="*/ 89 w 93"/>
                <a:gd name="T61" fmla="*/ 91 h 105"/>
                <a:gd name="T62" fmla="*/ 88 w 93"/>
                <a:gd name="T63" fmla="*/ 95 h 105"/>
                <a:gd name="T64" fmla="*/ 86 w 93"/>
                <a:gd name="T65" fmla="*/ 98 h 105"/>
                <a:gd name="T66" fmla="*/ 84 w 93"/>
                <a:gd name="T67" fmla="*/ 100 h 105"/>
                <a:gd name="T68" fmla="*/ 82 w 93"/>
                <a:gd name="T69" fmla="*/ 102 h 105"/>
                <a:gd name="T70" fmla="*/ 79 w 93"/>
                <a:gd name="T71" fmla="*/ 104 h 105"/>
                <a:gd name="T72" fmla="*/ 77 w 93"/>
                <a:gd name="T73" fmla="*/ 104 h 105"/>
                <a:gd name="T74" fmla="*/ 78 w 93"/>
                <a:gd name="T75" fmla="*/ 97 h 105"/>
                <a:gd name="T76" fmla="*/ 80 w 93"/>
                <a:gd name="T77" fmla="*/ 88 h 105"/>
                <a:gd name="T78" fmla="*/ 80 w 93"/>
                <a:gd name="T79" fmla="*/ 80 h 105"/>
                <a:gd name="T80" fmla="*/ 80 w 93"/>
                <a:gd name="T81" fmla="*/ 71 h 105"/>
                <a:gd name="T82" fmla="*/ 78 w 93"/>
                <a:gd name="T83" fmla="*/ 62 h 105"/>
                <a:gd name="T84" fmla="*/ 76 w 93"/>
                <a:gd name="T85" fmla="*/ 53 h 105"/>
                <a:gd name="T86" fmla="*/ 73 w 93"/>
                <a:gd name="T87" fmla="*/ 45 h 105"/>
                <a:gd name="T88" fmla="*/ 69 w 93"/>
                <a:gd name="T89" fmla="*/ 38 h 105"/>
                <a:gd name="T90" fmla="*/ 63 w 93"/>
                <a:gd name="T91" fmla="*/ 31 h 1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"/>
                <a:gd name="T139" fmla="*/ 0 h 105"/>
                <a:gd name="T140" fmla="*/ 93 w 93"/>
                <a:gd name="T141" fmla="*/ 105 h 10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" h="105">
                  <a:moveTo>
                    <a:pt x="63" y="31"/>
                  </a:moveTo>
                  <a:lnTo>
                    <a:pt x="58" y="26"/>
                  </a:lnTo>
                  <a:lnTo>
                    <a:pt x="52" y="22"/>
                  </a:lnTo>
                  <a:lnTo>
                    <a:pt x="45" y="19"/>
                  </a:lnTo>
                  <a:lnTo>
                    <a:pt x="37" y="16"/>
                  </a:lnTo>
                  <a:lnTo>
                    <a:pt x="27" y="13"/>
                  </a:lnTo>
                  <a:lnTo>
                    <a:pt x="21" y="12"/>
                  </a:lnTo>
                  <a:lnTo>
                    <a:pt x="15" y="10"/>
                  </a:lnTo>
                  <a:lnTo>
                    <a:pt x="8" y="8"/>
                  </a:lnTo>
                  <a:lnTo>
                    <a:pt x="0" y="5"/>
                  </a:lnTo>
                  <a:lnTo>
                    <a:pt x="9" y="3"/>
                  </a:lnTo>
                  <a:lnTo>
                    <a:pt x="18" y="1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7" y="1"/>
                  </a:lnTo>
                  <a:lnTo>
                    <a:pt x="53" y="3"/>
                  </a:lnTo>
                  <a:lnTo>
                    <a:pt x="59" y="6"/>
                  </a:lnTo>
                  <a:lnTo>
                    <a:pt x="64" y="9"/>
                  </a:lnTo>
                  <a:lnTo>
                    <a:pt x="68" y="12"/>
                  </a:lnTo>
                  <a:lnTo>
                    <a:pt x="73" y="16"/>
                  </a:lnTo>
                  <a:lnTo>
                    <a:pt x="76" y="21"/>
                  </a:lnTo>
                  <a:lnTo>
                    <a:pt x="80" y="25"/>
                  </a:lnTo>
                  <a:lnTo>
                    <a:pt x="83" y="30"/>
                  </a:lnTo>
                  <a:lnTo>
                    <a:pt x="87" y="41"/>
                  </a:lnTo>
                  <a:lnTo>
                    <a:pt x="90" y="52"/>
                  </a:lnTo>
                  <a:lnTo>
                    <a:pt x="92" y="63"/>
                  </a:lnTo>
                  <a:lnTo>
                    <a:pt x="92" y="73"/>
                  </a:lnTo>
                  <a:lnTo>
                    <a:pt x="91" y="83"/>
                  </a:lnTo>
                  <a:lnTo>
                    <a:pt x="90" y="87"/>
                  </a:lnTo>
                  <a:lnTo>
                    <a:pt x="89" y="91"/>
                  </a:lnTo>
                  <a:lnTo>
                    <a:pt x="88" y="95"/>
                  </a:lnTo>
                  <a:lnTo>
                    <a:pt x="86" y="98"/>
                  </a:lnTo>
                  <a:lnTo>
                    <a:pt x="84" y="100"/>
                  </a:lnTo>
                  <a:lnTo>
                    <a:pt x="82" y="102"/>
                  </a:lnTo>
                  <a:lnTo>
                    <a:pt x="79" y="104"/>
                  </a:lnTo>
                  <a:lnTo>
                    <a:pt x="77" y="104"/>
                  </a:lnTo>
                  <a:lnTo>
                    <a:pt x="78" y="97"/>
                  </a:lnTo>
                  <a:lnTo>
                    <a:pt x="80" y="88"/>
                  </a:lnTo>
                  <a:lnTo>
                    <a:pt x="80" y="80"/>
                  </a:lnTo>
                  <a:lnTo>
                    <a:pt x="80" y="71"/>
                  </a:lnTo>
                  <a:lnTo>
                    <a:pt x="78" y="62"/>
                  </a:lnTo>
                  <a:lnTo>
                    <a:pt x="76" y="53"/>
                  </a:lnTo>
                  <a:lnTo>
                    <a:pt x="73" y="45"/>
                  </a:lnTo>
                  <a:lnTo>
                    <a:pt x="69" y="38"/>
                  </a:lnTo>
                  <a:lnTo>
                    <a:pt x="63" y="31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78" name="Freeform 9"/>
            <p:cNvSpPr>
              <a:spLocks/>
            </p:cNvSpPr>
            <p:nvPr/>
          </p:nvSpPr>
          <p:spPr bwMode="auto">
            <a:xfrm>
              <a:off x="6205" y="3320"/>
              <a:ext cx="126" cy="122"/>
            </a:xfrm>
            <a:custGeom>
              <a:avLst/>
              <a:gdLst>
                <a:gd name="T0" fmla="*/ 56 w 126"/>
                <a:gd name="T1" fmla="*/ 1 h 122"/>
                <a:gd name="T2" fmla="*/ 67 w 126"/>
                <a:gd name="T3" fmla="*/ 2 h 122"/>
                <a:gd name="T4" fmla="*/ 77 w 126"/>
                <a:gd name="T5" fmla="*/ 5 h 122"/>
                <a:gd name="T6" fmla="*/ 87 w 126"/>
                <a:gd name="T7" fmla="*/ 8 h 122"/>
                <a:gd name="T8" fmla="*/ 95 w 126"/>
                <a:gd name="T9" fmla="*/ 11 h 122"/>
                <a:gd name="T10" fmla="*/ 102 w 126"/>
                <a:gd name="T11" fmla="*/ 16 h 122"/>
                <a:gd name="T12" fmla="*/ 108 w 126"/>
                <a:gd name="T13" fmla="*/ 21 h 122"/>
                <a:gd name="T14" fmla="*/ 113 w 126"/>
                <a:gd name="T15" fmla="*/ 26 h 122"/>
                <a:gd name="T16" fmla="*/ 117 w 126"/>
                <a:gd name="T17" fmla="*/ 32 h 122"/>
                <a:gd name="T18" fmla="*/ 120 w 126"/>
                <a:gd name="T19" fmla="*/ 39 h 122"/>
                <a:gd name="T20" fmla="*/ 123 w 126"/>
                <a:gd name="T21" fmla="*/ 46 h 122"/>
                <a:gd name="T22" fmla="*/ 124 w 126"/>
                <a:gd name="T23" fmla="*/ 54 h 122"/>
                <a:gd name="T24" fmla="*/ 125 w 126"/>
                <a:gd name="T25" fmla="*/ 62 h 122"/>
                <a:gd name="T26" fmla="*/ 125 w 126"/>
                <a:gd name="T27" fmla="*/ 70 h 122"/>
                <a:gd name="T28" fmla="*/ 124 w 126"/>
                <a:gd name="T29" fmla="*/ 79 h 122"/>
                <a:gd name="T30" fmla="*/ 123 w 126"/>
                <a:gd name="T31" fmla="*/ 88 h 122"/>
                <a:gd name="T32" fmla="*/ 119 w 126"/>
                <a:gd name="T33" fmla="*/ 92 h 122"/>
                <a:gd name="T34" fmla="*/ 116 w 126"/>
                <a:gd name="T35" fmla="*/ 97 h 122"/>
                <a:gd name="T36" fmla="*/ 108 w 126"/>
                <a:gd name="T37" fmla="*/ 104 h 122"/>
                <a:gd name="T38" fmla="*/ 104 w 126"/>
                <a:gd name="T39" fmla="*/ 108 h 122"/>
                <a:gd name="T40" fmla="*/ 99 w 126"/>
                <a:gd name="T41" fmla="*/ 112 h 122"/>
                <a:gd name="T42" fmla="*/ 93 w 126"/>
                <a:gd name="T43" fmla="*/ 116 h 122"/>
                <a:gd name="T44" fmla="*/ 86 w 126"/>
                <a:gd name="T45" fmla="*/ 121 h 122"/>
                <a:gd name="T46" fmla="*/ 84 w 126"/>
                <a:gd name="T47" fmla="*/ 106 h 122"/>
                <a:gd name="T48" fmla="*/ 82 w 126"/>
                <a:gd name="T49" fmla="*/ 98 h 122"/>
                <a:gd name="T50" fmla="*/ 80 w 126"/>
                <a:gd name="T51" fmla="*/ 91 h 122"/>
                <a:gd name="T52" fmla="*/ 77 w 126"/>
                <a:gd name="T53" fmla="*/ 84 h 122"/>
                <a:gd name="T54" fmla="*/ 73 w 126"/>
                <a:gd name="T55" fmla="*/ 77 h 122"/>
                <a:gd name="T56" fmla="*/ 69 w 126"/>
                <a:gd name="T57" fmla="*/ 70 h 122"/>
                <a:gd name="T58" fmla="*/ 64 w 126"/>
                <a:gd name="T59" fmla="*/ 64 h 122"/>
                <a:gd name="T60" fmla="*/ 59 w 126"/>
                <a:gd name="T61" fmla="*/ 58 h 122"/>
                <a:gd name="T62" fmla="*/ 53 w 126"/>
                <a:gd name="T63" fmla="*/ 52 h 122"/>
                <a:gd name="T64" fmla="*/ 46 w 126"/>
                <a:gd name="T65" fmla="*/ 47 h 122"/>
                <a:gd name="T66" fmla="*/ 38 w 126"/>
                <a:gd name="T67" fmla="*/ 42 h 122"/>
                <a:gd name="T68" fmla="*/ 30 w 126"/>
                <a:gd name="T69" fmla="*/ 38 h 122"/>
                <a:gd name="T70" fmla="*/ 21 w 126"/>
                <a:gd name="T71" fmla="*/ 34 h 122"/>
                <a:gd name="T72" fmla="*/ 11 w 126"/>
                <a:gd name="T73" fmla="*/ 31 h 122"/>
                <a:gd name="T74" fmla="*/ 0 w 126"/>
                <a:gd name="T75" fmla="*/ 28 h 122"/>
                <a:gd name="T76" fmla="*/ 8 w 126"/>
                <a:gd name="T77" fmla="*/ 21 h 122"/>
                <a:gd name="T78" fmla="*/ 17 w 126"/>
                <a:gd name="T79" fmla="*/ 15 h 122"/>
                <a:gd name="T80" fmla="*/ 22 w 126"/>
                <a:gd name="T81" fmla="*/ 11 h 122"/>
                <a:gd name="T82" fmla="*/ 29 w 126"/>
                <a:gd name="T83" fmla="*/ 8 h 122"/>
                <a:gd name="T84" fmla="*/ 35 w 126"/>
                <a:gd name="T85" fmla="*/ 4 h 122"/>
                <a:gd name="T86" fmla="*/ 43 w 126"/>
                <a:gd name="T87" fmla="*/ 0 h 122"/>
                <a:gd name="T88" fmla="*/ 56 w 126"/>
                <a:gd name="T89" fmla="*/ 1 h 1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6"/>
                <a:gd name="T136" fmla="*/ 0 h 122"/>
                <a:gd name="T137" fmla="*/ 126 w 126"/>
                <a:gd name="T138" fmla="*/ 122 h 1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6" h="122">
                  <a:moveTo>
                    <a:pt x="56" y="1"/>
                  </a:moveTo>
                  <a:lnTo>
                    <a:pt x="67" y="2"/>
                  </a:lnTo>
                  <a:lnTo>
                    <a:pt x="77" y="5"/>
                  </a:lnTo>
                  <a:lnTo>
                    <a:pt x="87" y="8"/>
                  </a:lnTo>
                  <a:lnTo>
                    <a:pt x="95" y="11"/>
                  </a:lnTo>
                  <a:lnTo>
                    <a:pt x="102" y="16"/>
                  </a:lnTo>
                  <a:lnTo>
                    <a:pt x="108" y="21"/>
                  </a:lnTo>
                  <a:lnTo>
                    <a:pt x="113" y="26"/>
                  </a:lnTo>
                  <a:lnTo>
                    <a:pt x="117" y="32"/>
                  </a:lnTo>
                  <a:lnTo>
                    <a:pt x="120" y="39"/>
                  </a:lnTo>
                  <a:lnTo>
                    <a:pt x="123" y="46"/>
                  </a:lnTo>
                  <a:lnTo>
                    <a:pt x="124" y="54"/>
                  </a:lnTo>
                  <a:lnTo>
                    <a:pt x="125" y="62"/>
                  </a:lnTo>
                  <a:lnTo>
                    <a:pt x="125" y="70"/>
                  </a:lnTo>
                  <a:lnTo>
                    <a:pt x="124" y="79"/>
                  </a:lnTo>
                  <a:lnTo>
                    <a:pt x="123" y="88"/>
                  </a:lnTo>
                  <a:lnTo>
                    <a:pt x="119" y="92"/>
                  </a:lnTo>
                  <a:lnTo>
                    <a:pt x="116" y="97"/>
                  </a:lnTo>
                  <a:lnTo>
                    <a:pt x="108" y="104"/>
                  </a:lnTo>
                  <a:lnTo>
                    <a:pt x="104" y="108"/>
                  </a:lnTo>
                  <a:lnTo>
                    <a:pt x="99" y="112"/>
                  </a:lnTo>
                  <a:lnTo>
                    <a:pt x="93" y="116"/>
                  </a:lnTo>
                  <a:lnTo>
                    <a:pt x="86" y="121"/>
                  </a:lnTo>
                  <a:lnTo>
                    <a:pt x="84" y="106"/>
                  </a:lnTo>
                  <a:lnTo>
                    <a:pt x="82" y="98"/>
                  </a:lnTo>
                  <a:lnTo>
                    <a:pt x="80" y="91"/>
                  </a:lnTo>
                  <a:lnTo>
                    <a:pt x="77" y="84"/>
                  </a:lnTo>
                  <a:lnTo>
                    <a:pt x="73" y="77"/>
                  </a:lnTo>
                  <a:lnTo>
                    <a:pt x="69" y="70"/>
                  </a:lnTo>
                  <a:lnTo>
                    <a:pt x="64" y="64"/>
                  </a:lnTo>
                  <a:lnTo>
                    <a:pt x="59" y="58"/>
                  </a:lnTo>
                  <a:lnTo>
                    <a:pt x="53" y="52"/>
                  </a:lnTo>
                  <a:lnTo>
                    <a:pt x="46" y="47"/>
                  </a:lnTo>
                  <a:lnTo>
                    <a:pt x="38" y="42"/>
                  </a:lnTo>
                  <a:lnTo>
                    <a:pt x="30" y="38"/>
                  </a:lnTo>
                  <a:lnTo>
                    <a:pt x="21" y="34"/>
                  </a:lnTo>
                  <a:lnTo>
                    <a:pt x="11" y="31"/>
                  </a:lnTo>
                  <a:lnTo>
                    <a:pt x="0" y="28"/>
                  </a:lnTo>
                  <a:lnTo>
                    <a:pt x="8" y="21"/>
                  </a:lnTo>
                  <a:lnTo>
                    <a:pt x="17" y="15"/>
                  </a:lnTo>
                  <a:lnTo>
                    <a:pt x="22" y="11"/>
                  </a:lnTo>
                  <a:lnTo>
                    <a:pt x="29" y="8"/>
                  </a:lnTo>
                  <a:lnTo>
                    <a:pt x="35" y="4"/>
                  </a:lnTo>
                  <a:lnTo>
                    <a:pt x="43" y="0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FF9900"/>
            </a:solidFill>
            <a:ln w="0" cap="flat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79" name="Freeform 10"/>
            <p:cNvSpPr>
              <a:spLocks/>
            </p:cNvSpPr>
            <p:nvPr/>
          </p:nvSpPr>
          <p:spPr bwMode="auto">
            <a:xfrm>
              <a:off x="5670" y="3364"/>
              <a:ext cx="612" cy="473"/>
            </a:xfrm>
            <a:custGeom>
              <a:avLst/>
              <a:gdLst>
                <a:gd name="T0" fmla="*/ 596 w 612"/>
                <a:gd name="T1" fmla="*/ 46 h 473"/>
                <a:gd name="T2" fmla="*/ 564 w 612"/>
                <a:gd name="T3" fmla="*/ 71 h 473"/>
                <a:gd name="T4" fmla="*/ 531 w 612"/>
                <a:gd name="T5" fmla="*/ 96 h 473"/>
                <a:gd name="T6" fmla="*/ 477 w 612"/>
                <a:gd name="T7" fmla="*/ 137 h 473"/>
                <a:gd name="T8" fmla="*/ 402 w 612"/>
                <a:gd name="T9" fmla="*/ 193 h 473"/>
                <a:gd name="T10" fmla="*/ 323 w 612"/>
                <a:gd name="T11" fmla="*/ 251 h 473"/>
                <a:gd name="T12" fmla="*/ 204 w 612"/>
                <a:gd name="T13" fmla="*/ 337 h 473"/>
                <a:gd name="T14" fmla="*/ 128 w 612"/>
                <a:gd name="T15" fmla="*/ 393 h 473"/>
                <a:gd name="T16" fmla="*/ 73 w 612"/>
                <a:gd name="T17" fmla="*/ 433 h 473"/>
                <a:gd name="T18" fmla="*/ 39 w 612"/>
                <a:gd name="T19" fmla="*/ 459 h 473"/>
                <a:gd name="T20" fmla="*/ 21 w 612"/>
                <a:gd name="T21" fmla="*/ 472 h 473"/>
                <a:gd name="T22" fmla="*/ 17 w 612"/>
                <a:gd name="T23" fmla="*/ 471 h 473"/>
                <a:gd name="T24" fmla="*/ 10 w 612"/>
                <a:gd name="T25" fmla="*/ 468 h 473"/>
                <a:gd name="T26" fmla="*/ 4 w 612"/>
                <a:gd name="T27" fmla="*/ 460 h 473"/>
                <a:gd name="T28" fmla="*/ 1 w 612"/>
                <a:gd name="T29" fmla="*/ 454 h 473"/>
                <a:gd name="T30" fmla="*/ 0 w 612"/>
                <a:gd name="T31" fmla="*/ 446 h 473"/>
                <a:gd name="T32" fmla="*/ 1 w 612"/>
                <a:gd name="T33" fmla="*/ 438 h 473"/>
                <a:gd name="T34" fmla="*/ 17 w 612"/>
                <a:gd name="T35" fmla="*/ 422 h 473"/>
                <a:gd name="T36" fmla="*/ 48 w 612"/>
                <a:gd name="T37" fmla="*/ 398 h 473"/>
                <a:gd name="T38" fmla="*/ 81 w 612"/>
                <a:gd name="T39" fmla="*/ 372 h 473"/>
                <a:gd name="T40" fmla="*/ 116 w 612"/>
                <a:gd name="T41" fmla="*/ 345 h 473"/>
                <a:gd name="T42" fmla="*/ 171 w 612"/>
                <a:gd name="T43" fmla="*/ 303 h 473"/>
                <a:gd name="T44" fmla="*/ 248 w 612"/>
                <a:gd name="T45" fmla="*/ 244 h 473"/>
                <a:gd name="T46" fmla="*/ 326 w 612"/>
                <a:gd name="T47" fmla="*/ 184 h 473"/>
                <a:gd name="T48" fmla="*/ 404 w 612"/>
                <a:gd name="T49" fmla="*/ 125 h 473"/>
                <a:gd name="T50" fmla="*/ 460 w 612"/>
                <a:gd name="T51" fmla="*/ 84 h 473"/>
                <a:gd name="T52" fmla="*/ 496 w 612"/>
                <a:gd name="T53" fmla="*/ 58 h 473"/>
                <a:gd name="T54" fmla="*/ 530 w 612"/>
                <a:gd name="T55" fmla="*/ 33 h 473"/>
                <a:gd name="T56" fmla="*/ 562 w 612"/>
                <a:gd name="T57" fmla="*/ 10 h 473"/>
                <a:gd name="T58" fmla="*/ 583 w 612"/>
                <a:gd name="T59" fmla="*/ 2 h 473"/>
                <a:gd name="T60" fmla="*/ 593 w 612"/>
                <a:gd name="T61" fmla="*/ 8 h 473"/>
                <a:gd name="T62" fmla="*/ 602 w 612"/>
                <a:gd name="T63" fmla="*/ 16 h 473"/>
                <a:gd name="T64" fmla="*/ 607 w 612"/>
                <a:gd name="T65" fmla="*/ 24 h 473"/>
                <a:gd name="T66" fmla="*/ 611 w 612"/>
                <a:gd name="T67" fmla="*/ 33 h 4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12"/>
                <a:gd name="T103" fmla="*/ 0 h 473"/>
                <a:gd name="T104" fmla="*/ 612 w 612"/>
                <a:gd name="T105" fmla="*/ 473 h 47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12" h="473">
                  <a:moveTo>
                    <a:pt x="611" y="33"/>
                  </a:moveTo>
                  <a:lnTo>
                    <a:pt x="596" y="46"/>
                  </a:lnTo>
                  <a:lnTo>
                    <a:pt x="581" y="58"/>
                  </a:lnTo>
                  <a:lnTo>
                    <a:pt x="564" y="71"/>
                  </a:lnTo>
                  <a:lnTo>
                    <a:pt x="548" y="83"/>
                  </a:lnTo>
                  <a:lnTo>
                    <a:pt x="531" y="96"/>
                  </a:lnTo>
                  <a:lnTo>
                    <a:pt x="514" y="110"/>
                  </a:lnTo>
                  <a:lnTo>
                    <a:pt x="477" y="137"/>
                  </a:lnTo>
                  <a:lnTo>
                    <a:pt x="440" y="165"/>
                  </a:lnTo>
                  <a:lnTo>
                    <a:pt x="402" y="193"/>
                  </a:lnTo>
                  <a:lnTo>
                    <a:pt x="362" y="222"/>
                  </a:lnTo>
                  <a:lnTo>
                    <a:pt x="323" y="251"/>
                  </a:lnTo>
                  <a:lnTo>
                    <a:pt x="243" y="308"/>
                  </a:lnTo>
                  <a:lnTo>
                    <a:pt x="204" y="337"/>
                  </a:lnTo>
                  <a:lnTo>
                    <a:pt x="165" y="365"/>
                  </a:lnTo>
                  <a:lnTo>
                    <a:pt x="128" y="393"/>
                  </a:lnTo>
                  <a:lnTo>
                    <a:pt x="91" y="420"/>
                  </a:lnTo>
                  <a:lnTo>
                    <a:pt x="73" y="433"/>
                  </a:lnTo>
                  <a:lnTo>
                    <a:pt x="56" y="446"/>
                  </a:lnTo>
                  <a:lnTo>
                    <a:pt x="39" y="459"/>
                  </a:lnTo>
                  <a:lnTo>
                    <a:pt x="23" y="471"/>
                  </a:lnTo>
                  <a:lnTo>
                    <a:pt x="21" y="472"/>
                  </a:lnTo>
                  <a:lnTo>
                    <a:pt x="19" y="472"/>
                  </a:lnTo>
                  <a:lnTo>
                    <a:pt x="17" y="471"/>
                  </a:lnTo>
                  <a:lnTo>
                    <a:pt x="15" y="471"/>
                  </a:lnTo>
                  <a:lnTo>
                    <a:pt x="10" y="468"/>
                  </a:lnTo>
                  <a:lnTo>
                    <a:pt x="6" y="463"/>
                  </a:lnTo>
                  <a:lnTo>
                    <a:pt x="4" y="460"/>
                  </a:lnTo>
                  <a:lnTo>
                    <a:pt x="2" y="457"/>
                  </a:lnTo>
                  <a:lnTo>
                    <a:pt x="1" y="454"/>
                  </a:lnTo>
                  <a:lnTo>
                    <a:pt x="0" y="450"/>
                  </a:lnTo>
                  <a:lnTo>
                    <a:pt x="0" y="446"/>
                  </a:lnTo>
                  <a:lnTo>
                    <a:pt x="0" y="442"/>
                  </a:lnTo>
                  <a:lnTo>
                    <a:pt x="1" y="438"/>
                  </a:lnTo>
                  <a:lnTo>
                    <a:pt x="2" y="433"/>
                  </a:lnTo>
                  <a:lnTo>
                    <a:pt x="17" y="422"/>
                  </a:lnTo>
                  <a:lnTo>
                    <a:pt x="32" y="410"/>
                  </a:lnTo>
                  <a:lnTo>
                    <a:pt x="48" y="398"/>
                  </a:lnTo>
                  <a:lnTo>
                    <a:pt x="64" y="385"/>
                  </a:lnTo>
                  <a:lnTo>
                    <a:pt x="81" y="372"/>
                  </a:lnTo>
                  <a:lnTo>
                    <a:pt x="98" y="359"/>
                  </a:lnTo>
                  <a:lnTo>
                    <a:pt x="116" y="345"/>
                  </a:lnTo>
                  <a:lnTo>
                    <a:pt x="134" y="331"/>
                  </a:lnTo>
                  <a:lnTo>
                    <a:pt x="171" y="303"/>
                  </a:lnTo>
                  <a:lnTo>
                    <a:pt x="209" y="273"/>
                  </a:lnTo>
                  <a:lnTo>
                    <a:pt x="248" y="244"/>
                  </a:lnTo>
                  <a:lnTo>
                    <a:pt x="287" y="214"/>
                  </a:lnTo>
                  <a:lnTo>
                    <a:pt x="326" y="184"/>
                  </a:lnTo>
                  <a:lnTo>
                    <a:pt x="365" y="154"/>
                  </a:lnTo>
                  <a:lnTo>
                    <a:pt x="404" y="125"/>
                  </a:lnTo>
                  <a:lnTo>
                    <a:pt x="441" y="97"/>
                  </a:lnTo>
                  <a:lnTo>
                    <a:pt x="460" y="84"/>
                  </a:lnTo>
                  <a:lnTo>
                    <a:pt x="478" y="71"/>
                  </a:lnTo>
                  <a:lnTo>
                    <a:pt x="496" y="58"/>
                  </a:lnTo>
                  <a:lnTo>
                    <a:pt x="513" y="45"/>
                  </a:lnTo>
                  <a:lnTo>
                    <a:pt x="530" y="33"/>
                  </a:lnTo>
                  <a:lnTo>
                    <a:pt x="547" y="21"/>
                  </a:lnTo>
                  <a:lnTo>
                    <a:pt x="562" y="10"/>
                  </a:lnTo>
                  <a:lnTo>
                    <a:pt x="578" y="0"/>
                  </a:lnTo>
                  <a:lnTo>
                    <a:pt x="583" y="2"/>
                  </a:lnTo>
                  <a:lnTo>
                    <a:pt x="587" y="4"/>
                  </a:lnTo>
                  <a:lnTo>
                    <a:pt x="593" y="8"/>
                  </a:lnTo>
                  <a:lnTo>
                    <a:pt x="598" y="12"/>
                  </a:lnTo>
                  <a:lnTo>
                    <a:pt x="602" y="16"/>
                  </a:lnTo>
                  <a:lnTo>
                    <a:pt x="604" y="20"/>
                  </a:lnTo>
                  <a:lnTo>
                    <a:pt x="607" y="24"/>
                  </a:lnTo>
                  <a:lnTo>
                    <a:pt x="609" y="29"/>
                  </a:lnTo>
                  <a:lnTo>
                    <a:pt x="611" y="33"/>
                  </a:lnTo>
                  <a:close/>
                </a:path>
              </a:pathLst>
            </a:custGeom>
            <a:solidFill>
              <a:srgbClr val="FFFF00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0" name="Freeform 11"/>
            <p:cNvSpPr>
              <a:spLocks/>
            </p:cNvSpPr>
            <p:nvPr/>
          </p:nvSpPr>
          <p:spPr bwMode="auto">
            <a:xfrm>
              <a:off x="5625" y="3349"/>
              <a:ext cx="614" cy="454"/>
            </a:xfrm>
            <a:custGeom>
              <a:avLst/>
              <a:gdLst>
                <a:gd name="T0" fmla="*/ 596 w 614"/>
                <a:gd name="T1" fmla="*/ 36 h 454"/>
                <a:gd name="T2" fmla="*/ 548 w 614"/>
                <a:gd name="T3" fmla="*/ 73 h 454"/>
                <a:gd name="T4" fmla="*/ 481 w 614"/>
                <a:gd name="T5" fmla="*/ 125 h 454"/>
                <a:gd name="T6" fmla="*/ 409 w 614"/>
                <a:gd name="T7" fmla="*/ 179 h 454"/>
                <a:gd name="T8" fmla="*/ 335 w 614"/>
                <a:gd name="T9" fmla="*/ 235 h 454"/>
                <a:gd name="T10" fmla="*/ 223 w 614"/>
                <a:gd name="T11" fmla="*/ 318 h 454"/>
                <a:gd name="T12" fmla="*/ 150 w 614"/>
                <a:gd name="T13" fmla="*/ 372 h 454"/>
                <a:gd name="T14" fmla="*/ 80 w 614"/>
                <a:gd name="T15" fmla="*/ 424 h 454"/>
                <a:gd name="T16" fmla="*/ 38 w 614"/>
                <a:gd name="T17" fmla="*/ 451 h 454"/>
                <a:gd name="T18" fmla="*/ 19 w 614"/>
                <a:gd name="T19" fmla="*/ 453 h 454"/>
                <a:gd name="T20" fmla="*/ 11 w 614"/>
                <a:gd name="T21" fmla="*/ 451 h 454"/>
                <a:gd name="T22" fmla="*/ 5 w 614"/>
                <a:gd name="T23" fmla="*/ 448 h 454"/>
                <a:gd name="T24" fmla="*/ 1 w 614"/>
                <a:gd name="T25" fmla="*/ 444 h 454"/>
                <a:gd name="T26" fmla="*/ 0 w 614"/>
                <a:gd name="T27" fmla="*/ 437 h 454"/>
                <a:gd name="T28" fmla="*/ 3 w 614"/>
                <a:gd name="T29" fmla="*/ 429 h 454"/>
                <a:gd name="T30" fmla="*/ 33 w 614"/>
                <a:gd name="T31" fmla="*/ 406 h 454"/>
                <a:gd name="T32" fmla="*/ 65 w 614"/>
                <a:gd name="T33" fmla="*/ 381 h 454"/>
                <a:gd name="T34" fmla="*/ 98 w 614"/>
                <a:gd name="T35" fmla="*/ 355 h 454"/>
                <a:gd name="T36" fmla="*/ 134 w 614"/>
                <a:gd name="T37" fmla="*/ 328 h 454"/>
                <a:gd name="T38" fmla="*/ 208 w 614"/>
                <a:gd name="T39" fmla="*/ 271 h 454"/>
                <a:gd name="T40" fmla="*/ 284 w 614"/>
                <a:gd name="T41" fmla="*/ 212 h 454"/>
                <a:gd name="T42" fmla="*/ 361 w 614"/>
                <a:gd name="T43" fmla="*/ 153 h 454"/>
                <a:gd name="T44" fmla="*/ 436 w 614"/>
                <a:gd name="T45" fmla="*/ 97 h 454"/>
                <a:gd name="T46" fmla="*/ 472 w 614"/>
                <a:gd name="T47" fmla="*/ 71 h 454"/>
                <a:gd name="T48" fmla="*/ 507 w 614"/>
                <a:gd name="T49" fmla="*/ 45 h 454"/>
                <a:gd name="T50" fmla="*/ 540 w 614"/>
                <a:gd name="T51" fmla="*/ 22 h 454"/>
                <a:gd name="T52" fmla="*/ 572 w 614"/>
                <a:gd name="T53" fmla="*/ 0 h 454"/>
                <a:gd name="T54" fmla="*/ 586 w 614"/>
                <a:gd name="T55" fmla="*/ 3 h 454"/>
                <a:gd name="T56" fmla="*/ 596 w 614"/>
                <a:gd name="T57" fmla="*/ 6 h 454"/>
                <a:gd name="T58" fmla="*/ 604 w 614"/>
                <a:gd name="T59" fmla="*/ 9 h 454"/>
                <a:gd name="T60" fmla="*/ 609 w 614"/>
                <a:gd name="T61" fmla="*/ 11 h 454"/>
                <a:gd name="T62" fmla="*/ 612 w 614"/>
                <a:gd name="T63" fmla="*/ 13 h 454"/>
                <a:gd name="T64" fmla="*/ 612 w 614"/>
                <a:gd name="T65" fmla="*/ 19 h 4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4"/>
                <a:gd name="T100" fmla="*/ 0 h 454"/>
                <a:gd name="T101" fmla="*/ 614 w 614"/>
                <a:gd name="T102" fmla="*/ 454 h 45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4" h="454">
                  <a:moveTo>
                    <a:pt x="610" y="24"/>
                  </a:moveTo>
                  <a:lnTo>
                    <a:pt x="596" y="36"/>
                  </a:lnTo>
                  <a:lnTo>
                    <a:pt x="580" y="48"/>
                  </a:lnTo>
                  <a:lnTo>
                    <a:pt x="548" y="73"/>
                  </a:lnTo>
                  <a:lnTo>
                    <a:pt x="515" y="99"/>
                  </a:lnTo>
                  <a:lnTo>
                    <a:pt x="481" y="125"/>
                  </a:lnTo>
                  <a:lnTo>
                    <a:pt x="445" y="152"/>
                  </a:lnTo>
                  <a:lnTo>
                    <a:pt x="409" y="179"/>
                  </a:lnTo>
                  <a:lnTo>
                    <a:pt x="372" y="207"/>
                  </a:lnTo>
                  <a:lnTo>
                    <a:pt x="335" y="235"/>
                  </a:lnTo>
                  <a:lnTo>
                    <a:pt x="260" y="290"/>
                  </a:lnTo>
                  <a:lnTo>
                    <a:pt x="223" y="318"/>
                  </a:lnTo>
                  <a:lnTo>
                    <a:pt x="186" y="345"/>
                  </a:lnTo>
                  <a:lnTo>
                    <a:pt x="150" y="372"/>
                  </a:lnTo>
                  <a:lnTo>
                    <a:pt x="114" y="398"/>
                  </a:lnTo>
                  <a:lnTo>
                    <a:pt x="80" y="424"/>
                  </a:lnTo>
                  <a:lnTo>
                    <a:pt x="47" y="449"/>
                  </a:lnTo>
                  <a:lnTo>
                    <a:pt x="38" y="451"/>
                  </a:lnTo>
                  <a:lnTo>
                    <a:pt x="28" y="453"/>
                  </a:lnTo>
                  <a:lnTo>
                    <a:pt x="19" y="453"/>
                  </a:lnTo>
                  <a:lnTo>
                    <a:pt x="15" y="452"/>
                  </a:lnTo>
                  <a:lnTo>
                    <a:pt x="11" y="451"/>
                  </a:lnTo>
                  <a:lnTo>
                    <a:pt x="8" y="450"/>
                  </a:lnTo>
                  <a:lnTo>
                    <a:pt x="5" y="448"/>
                  </a:lnTo>
                  <a:lnTo>
                    <a:pt x="3" y="446"/>
                  </a:lnTo>
                  <a:lnTo>
                    <a:pt x="1" y="444"/>
                  </a:lnTo>
                  <a:lnTo>
                    <a:pt x="0" y="441"/>
                  </a:lnTo>
                  <a:lnTo>
                    <a:pt x="0" y="437"/>
                  </a:lnTo>
                  <a:lnTo>
                    <a:pt x="1" y="433"/>
                  </a:lnTo>
                  <a:lnTo>
                    <a:pt x="3" y="429"/>
                  </a:lnTo>
                  <a:lnTo>
                    <a:pt x="17" y="417"/>
                  </a:lnTo>
                  <a:lnTo>
                    <a:pt x="33" y="406"/>
                  </a:lnTo>
                  <a:lnTo>
                    <a:pt x="48" y="394"/>
                  </a:lnTo>
                  <a:lnTo>
                    <a:pt x="65" y="381"/>
                  </a:lnTo>
                  <a:lnTo>
                    <a:pt x="81" y="368"/>
                  </a:lnTo>
                  <a:lnTo>
                    <a:pt x="98" y="355"/>
                  </a:lnTo>
                  <a:lnTo>
                    <a:pt x="116" y="342"/>
                  </a:lnTo>
                  <a:lnTo>
                    <a:pt x="134" y="328"/>
                  </a:lnTo>
                  <a:lnTo>
                    <a:pt x="170" y="300"/>
                  </a:lnTo>
                  <a:lnTo>
                    <a:pt x="208" y="271"/>
                  </a:lnTo>
                  <a:lnTo>
                    <a:pt x="246" y="241"/>
                  </a:lnTo>
                  <a:lnTo>
                    <a:pt x="284" y="212"/>
                  </a:lnTo>
                  <a:lnTo>
                    <a:pt x="323" y="182"/>
                  </a:lnTo>
                  <a:lnTo>
                    <a:pt x="361" y="153"/>
                  </a:lnTo>
                  <a:lnTo>
                    <a:pt x="399" y="125"/>
                  </a:lnTo>
                  <a:lnTo>
                    <a:pt x="436" y="97"/>
                  </a:lnTo>
                  <a:lnTo>
                    <a:pt x="454" y="84"/>
                  </a:lnTo>
                  <a:lnTo>
                    <a:pt x="472" y="71"/>
                  </a:lnTo>
                  <a:lnTo>
                    <a:pt x="490" y="58"/>
                  </a:lnTo>
                  <a:lnTo>
                    <a:pt x="507" y="45"/>
                  </a:lnTo>
                  <a:lnTo>
                    <a:pt x="524" y="33"/>
                  </a:lnTo>
                  <a:lnTo>
                    <a:pt x="540" y="22"/>
                  </a:lnTo>
                  <a:lnTo>
                    <a:pt x="556" y="11"/>
                  </a:lnTo>
                  <a:lnTo>
                    <a:pt x="572" y="0"/>
                  </a:lnTo>
                  <a:lnTo>
                    <a:pt x="579" y="2"/>
                  </a:lnTo>
                  <a:lnTo>
                    <a:pt x="586" y="3"/>
                  </a:lnTo>
                  <a:lnTo>
                    <a:pt x="591" y="5"/>
                  </a:lnTo>
                  <a:lnTo>
                    <a:pt x="596" y="6"/>
                  </a:lnTo>
                  <a:lnTo>
                    <a:pt x="601" y="7"/>
                  </a:lnTo>
                  <a:lnTo>
                    <a:pt x="604" y="9"/>
                  </a:lnTo>
                  <a:lnTo>
                    <a:pt x="607" y="10"/>
                  </a:lnTo>
                  <a:lnTo>
                    <a:pt x="609" y="11"/>
                  </a:lnTo>
                  <a:lnTo>
                    <a:pt x="611" y="12"/>
                  </a:lnTo>
                  <a:lnTo>
                    <a:pt x="612" y="13"/>
                  </a:lnTo>
                  <a:lnTo>
                    <a:pt x="613" y="16"/>
                  </a:lnTo>
                  <a:lnTo>
                    <a:pt x="612" y="19"/>
                  </a:lnTo>
                  <a:lnTo>
                    <a:pt x="610" y="24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1" name="Freeform 12"/>
            <p:cNvSpPr>
              <a:spLocks/>
            </p:cNvSpPr>
            <p:nvPr/>
          </p:nvSpPr>
          <p:spPr bwMode="auto">
            <a:xfrm>
              <a:off x="5686" y="3397"/>
              <a:ext cx="604" cy="488"/>
            </a:xfrm>
            <a:custGeom>
              <a:avLst/>
              <a:gdLst>
                <a:gd name="T0" fmla="*/ 586 w 604"/>
                <a:gd name="T1" fmla="*/ 56 h 488"/>
                <a:gd name="T2" fmla="*/ 554 w 604"/>
                <a:gd name="T3" fmla="*/ 81 h 488"/>
                <a:gd name="T4" fmla="*/ 521 w 604"/>
                <a:gd name="T5" fmla="*/ 108 h 488"/>
                <a:gd name="T6" fmla="*/ 469 w 604"/>
                <a:gd name="T7" fmla="*/ 149 h 488"/>
                <a:gd name="T8" fmla="*/ 394 w 604"/>
                <a:gd name="T9" fmla="*/ 206 h 488"/>
                <a:gd name="T10" fmla="*/ 318 w 604"/>
                <a:gd name="T11" fmla="*/ 264 h 488"/>
                <a:gd name="T12" fmla="*/ 202 w 604"/>
                <a:gd name="T13" fmla="*/ 352 h 488"/>
                <a:gd name="T14" fmla="*/ 127 w 604"/>
                <a:gd name="T15" fmla="*/ 409 h 488"/>
                <a:gd name="T16" fmla="*/ 73 w 604"/>
                <a:gd name="T17" fmla="*/ 449 h 488"/>
                <a:gd name="T18" fmla="*/ 39 w 604"/>
                <a:gd name="T19" fmla="*/ 475 h 488"/>
                <a:gd name="T20" fmla="*/ 16 w 604"/>
                <a:gd name="T21" fmla="*/ 485 h 488"/>
                <a:gd name="T22" fmla="*/ 6 w 604"/>
                <a:gd name="T23" fmla="*/ 476 h 488"/>
                <a:gd name="T24" fmla="*/ 2 w 604"/>
                <a:gd name="T25" fmla="*/ 466 h 488"/>
                <a:gd name="T26" fmla="*/ 0 w 604"/>
                <a:gd name="T27" fmla="*/ 458 h 488"/>
                <a:gd name="T28" fmla="*/ 1 w 604"/>
                <a:gd name="T29" fmla="*/ 450 h 488"/>
                <a:gd name="T30" fmla="*/ 3 w 604"/>
                <a:gd name="T31" fmla="*/ 441 h 488"/>
                <a:gd name="T32" fmla="*/ 20 w 604"/>
                <a:gd name="T33" fmla="*/ 425 h 488"/>
                <a:gd name="T34" fmla="*/ 52 w 604"/>
                <a:gd name="T35" fmla="*/ 401 h 488"/>
                <a:gd name="T36" fmla="*/ 87 w 604"/>
                <a:gd name="T37" fmla="*/ 375 h 488"/>
                <a:gd name="T38" fmla="*/ 125 w 604"/>
                <a:gd name="T39" fmla="*/ 348 h 488"/>
                <a:gd name="T40" fmla="*/ 164 w 604"/>
                <a:gd name="T41" fmla="*/ 319 h 488"/>
                <a:gd name="T42" fmla="*/ 225 w 604"/>
                <a:gd name="T43" fmla="*/ 275 h 488"/>
                <a:gd name="T44" fmla="*/ 309 w 604"/>
                <a:gd name="T45" fmla="*/ 215 h 488"/>
                <a:gd name="T46" fmla="*/ 392 w 604"/>
                <a:gd name="T47" fmla="*/ 155 h 488"/>
                <a:gd name="T48" fmla="*/ 451 w 604"/>
                <a:gd name="T49" fmla="*/ 112 h 488"/>
                <a:gd name="T50" fmla="*/ 489 w 604"/>
                <a:gd name="T51" fmla="*/ 84 h 488"/>
                <a:gd name="T52" fmla="*/ 524 w 604"/>
                <a:gd name="T53" fmla="*/ 58 h 488"/>
                <a:gd name="T54" fmla="*/ 556 w 604"/>
                <a:gd name="T55" fmla="*/ 34 h 488"/>
                <a:gd name="T56" fmla="*/ 585 w 604"/>
                <a:gd name="T57" fmla="*/ 11 h 488"/>
                <a:gd name="T58" fmla="*/ 600 w 604"/>
                <a:gd name="T59" fmla="*/ 9 h 488"/>
                <a:gd name="T60" fmla="*/ 602 w 604"/>
                <a:gd name="T61" fmla="*/ 22 h 488"/>
                <a:gd name="T62" fmla="*/ 603 w 604"/>
                <a:gd name="T63" fmla="*/ 31 h 488"/>
                <a:gd name="T64" fmla="*/ 602 w 604"/>
                <a:gd name="T65" fmla="*/ 40 h 4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4"/>
                <a:gd name="T100" fmla="*/ 0 h 488"/>
                <a:gd name="T101" fmla="*/ 604 w 604"/>
                <a:gd name="T102" fmla="*/ 488 h 4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4" h="488">
                  <a:moveTo>
                    <a:pt x="601" y="44"/>
                  </a:moveTo>
                  <a:lnTo>
                    <a:pt x="586" y="56"/>
                  </a:lnTo>
                  <a:lnTo>
                    <a:pt x="570" y="69"/>
                  </a:lnTo>
                  <a:lnTo>
                    <a:pt x="554" y="81"/>
                  </a:lnTo>
                  <a:lnTo>
                    <a:pt x="538" y="95"/>
                  </a:lnTo>
                  <a:lnTo>
                    <a:pt x="521" y="108"/>
                  </a:lnTo>
                  <a:lnTo>
                    <a:pt x="504" y="121"/>
                  </a:lnTo>
                  <a:lnTo>
                    <a:pt x="469" y="149"/>
                  </a:lnTo>
                  <a:lnTo>
                    <a:pt x="432" y="177"/>
                  </a:lnTo>
                  <a:lnTo>
                    <a:pt x="394" y="206"/>
                  </a:lnTo>
                  <a:lnTo>
                    <a:pt x="356" y="235"/>
                  </a:lnTo>
                  <a:lnTo>
                    <a:pt x="318" y="264"/>
                  </a:lnTo>
                  <a:lnTo>
                    <a:pt x="240" y="323"/>
                  </a:lnTo>
                  <a:lnTo>
                    <a:pt x="202" y="352"/>
                  </a:lnTo>
                  <a:lnTo>
                    <a:pt x="164" y="381"/>
                  </a:lnTo>
                  <a:lnTo>
                    <a:pt x="127" y="409"/>
                  </a:lnTo>
                  <a:lnTo>
                    <a:pt x="90" y="436"/>
                  </a:lnTo>
                  <a:lnTo>
                    <a:pt x="73" y="449"/>
                  </a:lnTo>
                  <a:lnTo>
                    <a:pt x="56" y="462"/>
                  </a:lnTo>
                  <a:lnTo>
                    <a:pt x="39" y="475"/>
                  </a:lnTo>
                  <a:lnTo>
                    <a:pt x="23" y="487"/>
                  </a:lnTo>
                  <a:lnTo>
                    <a:pt x="16" y="485"/>
                  </a:lnTo>
                  <a:lnTo>
                    <a:pt x="11" y="481"/>
                  </a:lnTo>
                  <a:lnTo>
                    <a:pt x="6" y="476"/>
                  </a:lnTo>
                  <a:lnTo>
                    <a:pt x="3" y="469"/>
                  </a:lnTo>
                  <a:lnTo>
                    <a:pt x="2" y="466"/>
                  </a:lnTo>
                  <a:lnTo>
                    <a:pt x="1" y="462"/>
                  </a:lnTo>
                  <a:lnTo>
                    <a:pt x="0" y="458"/>
                  </a:lnTo>
                  <a:lnTo>
                    <a:pt x="0" y="454"/>
                  </a:lnTo>
                  <a:lnTo>
                    <a:pt x="1" y="450"/>
                  </a:lnTo>
                  <a:lnTo>
                    <a:pt x="2" y="445"/>
                  </a:lnTo>
                  <a:lnTo>
                    <a:pt x="3" y="441"/>
                  </a:lnTo>
                  <a:lnTo>
                    <a:pt x="5" y="436"/>
                  </a:lnTo>
                  <a:lnTo>
                    <a:pt x="20" y="425"/>
                  </a:lnTo>
                  <a:lnTo>
                    <a:pt x="36" y="413"/>
                  </a:lnTo>
                  <a:lnTo>
                    <a:pt x="52" y="401"/>
                  </a:lnTo>
                  <a:lnTo>
                    <a:pt x="70" y="388"/>
                  </a:lnTo>
                  <a:lnTo>
                    <a:pt x="87" y="375"/>
                  </a:lnTo>
                  <a:lnTo>
                    <a:pt x="106" y="361"/>
                  </a:lnTo>
                  <a:lnTo>
                    <a:pt x="125" y="348"/>
                  </a:lnTo>
                  <a:lnTo>
                    <a:pt x="144" y="334"/>
                  </a:lnTo>
                  <a:lnTo>
                    <a:pt x="164" y="319"/>
                  </a:lnTo>
                  <a:lnTo>
                    <a:pt x="184" y="305"/>
                  </a:lnTo>
                  <a:lnTo>
                    <a:pt x="225" y="275"/>
                  </a:lnTo>
                  <a:lnTo>
                    <a:pt x="267" y="245"/>
                  </a:lnTo>
                  <a:lnTo>
                    <a:pt x="309" y="215"/>
                  </a:lnTo>
                  <a:lnTo>
                    <a:pt x="351" y="185"/>
                  </a:lnTo>
                  <a:lnTo>
                    <a:pt x="392" y="155"/>
                  </a:lnTo>
                  <a:lnTo>
                    <a:pt x="432" y="126"/>
                  </a:lnTo>
                  <a:lnTo>
                    <a:pt x="451" y="112"/>
                  </a:lnTo>
                  <a:lnTo>
                    <a:pt x="470" y="98"/>
                  </a:lnTo>
                  <a:lnTo>
                    <a:pt x="489" y="84"/>
                  </a:lnTo>
                  <a:lnTo>
                    <a:pt x="507" y="71"/>
                  </a:lnTo>
                  <a:lnTo>
                    <a:pt x="524" y="58"/>
                  </a:lnTo>
                  <a:lnTo>
                    <a:pt x="540" y="46"/>
                  </a:lnTo>
                  <a:lnTo>
                    <a:pt x="556" y="34"/>
                  </a:lnTo>
                  <a:lnTo>
                    <a:pt x="571" y="22"/>
                  </a:lnTo>
                  <a:lnTo>
                    <a:pt x="585" y="11"/>
                  </a:lnTo>
                  <a:lnTo>
                    <a:pt x="598" y="0"/>
                  </a:lnTo>
                  <a:lnTo>
                    <a:pt x="600" y="9"/>
                  </a:lnTo>
                  <a:lnTo>
                    <a:pt x="601" y="16"/>
                  </a:lnTo>
                  <a:lnTo>
                    <a:pt x="602" y="22"/>
                  </a:lnTo>
                  <a:lnTo>
                    <a:pt x="603" y="27"/>
                  </a:lnTo>
                  <a:lnTo>
                    <a:pt x="603" y="31"/>
                  </a:lnTo>
                  <a:lnTo>
                    <a:pt x="603" y="35"/>
                  </a:lnTo>
                  <a:lnTo>
                    <a:pt x="602" y="40"/>
                  </a:lnTo>
                  <a:lnTo>
                    <a:pt x="601" y="44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2" name="Freeform 13"/>
            <p:cNvSpPr>
              <a:spLocks/>
            </p:cNvSpPr>
            <p:nvPr/>
          </p:nvSpPr>
          <p:spPr bwMode="auto">
            <a:xfrm>
              <a:off x="5567" y="3781"/>
              <a:ext cx="147" cy="132"/>
            </a:xfrm>
            <a:custGeom>
              <a:avLst/>
              <a:gdLst>
                <a:gd name="T0" fmla="*/ 64 w 147"/>
                <a:gd name="T1" fmla="*/ 0 h 132"/>
                <a:gd name="T2" fmla="*/ 65 w 147"/>
                <a:gd name="T3" fmla="*/ 2 h 132"/>
                <a:gd name="T4" fmla="*/ 65 w 147"/>
                <a:gd name="T5" fmla="*/ 10 h 132"/>
                <a:gd name="T6" fmla="*/ 67 w 147"/>
                <a:gd name="T7" fmla="*/ 15 h 132"/>
                <a:gd name="T8" fmla="*/ 73 w 147"/>
                <a:gd name="T9" fmla="*/ 18 h 132"/>
                <a:gd name="T10" fmla="*/ 84 w 147"/>
                <a:gd name="T11" fmla="*/ 20 h 132"/>
                <a:gd name="T12" fmla="*/ 92 w 147"/>
                <a:gd name="T13" fmla="*/ 21 h 132"/>
                <a:gd name="T14" fmla="*/ 102 w 147"/>
                <a:gd name="T15" fmla="*/ 20 h 132"/>
                <a:gd name="T16" fmla="*/ 102 w 147"/>
                <a:gd name="T17" fmla="*/ 33 h 132"/>
                <a:gd name="T18" fmla="*/ 104 w 147"/>
                <a:gd name="T19" fmla="*/ 41 h 132"/>
                <a:gd name="T20" fmla="*/ 106 w 147"/>
                <a:gd name="T21" fmla="*/ 45 h 132"/>
                <a:gd name="T22" fmla="*/ 109 w 147"/>
                <a:gd name="T23" fmla="*/ 48 h 132"/>
                <a:gd name="T24" fmla="*/ 117 w 147"/>
                <a:gd name="T25" fmla="*/ 49 h 132"/>
                <a:gd name="T26" fmla="*/ 123 w 147"/>
                <a:gd name="T27" fmla="*/ 52 h 132"/>
                <a:gd name="T28" fmla="*/ 123 w 147"/>
                <a:gd name="T29" fmla="*/ 60 h 132"/>
                <a:gd name="T30" fmla="*/ 121 w 147"/>
                <a:gd name="T31" fmla="*/ 70 h 132"/>
                <a:gd name="T32" fmla="*/ 120 w 147"/>
                <a:gd name="T33" fmla="*/ 78 h 132"/>
                <a:gd name="T34" fmla="*/ 120 w 147"/>
                <a:gd name="T35" fmla="*/ 84 h 132"/>
                <a:gd name="T36" fmla="*/ 122 w 147"/>
                <a:gd name="T37" fmla="*/ 90 h 132"/>
                <a:gd name="T38" fmla="*/ 127 w 147"/>
                <a:gd name="T39" fmla="*/ 94 h 132"/>
                <a:gd name="T40" fmla="*/ 136 w 147"/>
                <a:gd name="T41" fmla="*/ 95 h 132"/>
                <a:gd name="T42" fmla="*/ 144 w 147"/>
                <a:gd name="T43" fmla="*/ 95 h 132"/>
                <a:gd name="T44" fmla="*/ 146 w 147"/>
                <a:gd name="T45" fmla="*/ 97 h 132"/>
                <a:gd name="T46" fmla="*/ 129 w 147"/>
                <a:gd name="T47" fmla="*/ 107 h 132"/>
                <a:gd name="T48" fmla="*/ 96 w 147"/>
                <a:gd name="T49" fmla="*/ 119 h 132"/>
                <a:gd name="T50" fmla="*/ 65 w 147"/>
                <a:gd name="T51" fmla="*/ 126 h 132"/>
                <a:gd name="T52" fmla="*/ 34 w 147"/>
                <a:gd name="T53" fmla="*/ 129 h 132"/>
                <a:gd name="T54" fmla="*/ 17 w 147"/>
                <a:gd name="T55" fmla="*/ 126 h 132"/>
                <a:gd name="T56" fmla="*/ 15 w 147"/>
                <a:gd name="T57" fmla="*/ 111 h 132"/>
                <a:gd name="T58" fmla="*/ 12 w 147"/>
                <a:gd name="T59" fmla="*/ 101 h 132"/>
                <a:gd name="T60" fmla="*/ 7 w 147"/>
                <a:gd name="T61" fmla="*/ 97 h 132"/>
                <a:gd name="T62" fmla="*/ 0 w 147"/>
                <a:gd name="T63" fmla="*/ 93 h 132"/>
                <a:gd name="T64" fmla="*/ 15 w 147"/>
                <a:gd name="T65" fmla="*/ 68 h 132"/>
                <a:gd name="T66" fmla="*/ 38 w 147"/>
                <a:gd name="T67" fmla="*/ 32 h 132"/>
                <a:gd name="T68" fmla="*/ 54 w 147"/>
                <a:gd name="T69" fmla="*/ 10 h 132"/>
                <a:gd name="T70" fmla="*/ 63 w 147"/>
                <a:gd name="T71" fmla="*/ 0 h 1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47"/>
                <a:gd name="T109" fmla="*/ 0 h 132"/>
                <a:gd name="T110" fmla="*/ 147 w 147"/>
                <a:gd name="T111" fmla="*/ 132 h 1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47" h="132">
                  <a:moveTo>
                    <a:pt x="63" y="0"/>
                  </a:moveTo>
                  <a:lnTo>
                    <a:pt x="64" y="0"/>
                  </a:lnTo>
                  <a:lnTo>
                    <a:pt x="65" y="1"/>
                  </a:lnTo>
                  <a:lnTo>
                    <a:pt x="65" y="2"/>
                  </a:lnTo>
                  <a:lnTo>
                    <a:pt x="65" y="6"/>
                  </a:lnTo>
                  <a:lnTo>
                    <a:pt x="65" y="10"/>
                  </a:lnTo>
                  <a:lnTo>
                    <a:pt x="66" y="12"/>
                  </a:lnTo>
                  <a:lnTo>
                    <a:pt x="67" y="15"/>
                  </a:lnTo>
                  <a:lnTo>
                    <a:pt x="69" y="16"/>
                  </a:lnTo>
                  <a:lnTo>
                    <a:pt x="73" y="18"/>
                  </a:lnTo>
                  <a:lnTo>
                    <a:pt x="78" y="19"/>
                  </a:lnTo>
                  <a:lnTo>
                    <a:pt x="84" y="20"/>
                  </a:lnTo>
                  <a:lnTo>
                    <a:pt x="88" y="20"/>
                  </a:lnTo>
                  <a:lnTo>
                    <a:pt x="92" y="21"/>
                  </a:lnTo>
                  <a:lnTo>
                    <a:pt x="96" y="21"/>
                  </a:lnTo>
                  <a:lnTo>
                    <a:pt x="102" y="20"/>
                  </a:lnTo>
                  <a:lnTo>
                    <a:pt x="102" y="27"/>
                  </a:lnTo>
                  <a:lnTo>
                    <a:pt x="102" y="33"/>
                  </a:lnTo>
                  <a:lnTo>
                    <a:pt x="103" y="37"/>
                  </a:lnTo>
                  <a:lnTo>
                    <a:pt x="104" y="41"/>
                  </a:lnTo>
                  <a:lnTo>
                    <a:pt x="105" y="43"/>
                  </a:lnTo>
                  <a:lnTo>
                    <a:pt x="106" y="45"/>
                  </a:lnTo>
                  <a:lnTo>
                    <a:pt x="108" y="47"/>
                  </a:lnTo>
                  <a:lnTo>
                    <a:pt x="109" y="48"/>
                  </a:lnTo>
                  <a:lnTo>
                    <a:pt x="113" y="49"/>
                  </a:lnTo>
                  <a:lnTo>
                    <a:pt x="117" y="49"/>
                  </a:lnTo>
                  <a:lnTo>
                    <a:pt x="121" y="51"/>
                  </a:lnTo>
                  <a:lnTo>
                    <a:pt x="123" y="52"/>
                  </a:lnTo>
                  <a:lnTo>
                    <a:pt x="124" y="54"/>
                  </a:lnTo>
                  <a:lnTo>
                    <a:pt x="123" y="60"/>
                  </a:lnTo>
                  <a:lnTo>
                    <a:pt x="122" y="65"/>
                  </a:lnTo>
                  <a:lnTo>
                    <a:pt x="121" y="70"/>
                  </a:lnTo>
                  <a:lnTo>
                    <a:pt x="120" y="74"/>
                  </a:lnTo>
                  <a:lnTo>
                    <a:pt x="120" y="78"/>
                  </a:lnTo>
                  <a:lnTo>
                    <a:pt x="120" y="81"/>
                  </a:lnTo>
                  <a:lnTo>
                    <a:pt x="120" y="84"/>
                  </a:lnTo>
                  <a:lnTo>
                    <a:pt x="121" y="86"/>
                  </a:lnTo>
                  <a:lnTo>
                    <a:pt x="122" y="90"/>
                  </a:lnTo>
                  <a:lnTo>
                    <a:pt x="124" y="93"/>
                  </a:lnTo>
                  <a:lnTo>
                    <a:pt x="127" y="94"/>
                  </a:lnTo>
                  <a:lnTo>
                    <a:pt x="130" y="95"/>
                  </a:lnTo>
                  <a:lnTo>
                    <a:pt x="136" y="95"/>
                  </a:lnTo>
                  <a:lnTo>
                    <a:pt x="142" y="95"/>
                  </a:lnTo>
                  <a:lnTo>
                    <a:pt x="144" y="95"/>
                  </a:lnTo>
                  <a:lnTo>
                    <a:pt x="146" y="95"/>
                  </a:lnTo>
                  <a:lnTo>
                    <a:pt x="146" y="97"/>
                  </a:lnTo>
                  <a:lnTo>
                    <a:pt x="146" y="99"/>
                  </a:lnTo>
                  <a:lnTo>
                    <a:pt x="129" y="107"/>
                  </a:lnTo>
                  <a:lnTo>
                    <a:pt x="113" y="114"/>
                  </a:lnTo>
                  <a:lnTo>
                    <a:pt x="96" y="119"/>
                  </a:lnTo>
                  <a:lnTo>
                    <a:pt x="80" y="123"/>
                  </a:lnTo>
                  <a:lnTo>
                    <a:pt x="65" y="126"/>
                  </a:lnTo>
                  <a:lnTo>
                    <a:pt x="49" y="128"/>
                  </a:lnTo>
                  <a:lnTo>
                    <a:pt x="34" y="129"/>
                  </a:lnTo>
                  <a:lnTo>
                    <a:pt x="20" y="131"/>
                  </a:lnTo>
                  <a:lnTo>
                    <a:pt x="17" y="126"/>
                  </a:lnTo>
                  <a:lnTo>
                    <a:pt x="16" y="121"/>
                  </a:lnTo>
                  <a:lnTo>
                    <a:pt x="15" y="111"/>
                  </a:lnTo>
                  <a:lnTo>
                    <a:pt x="14" y="106"/>
                  </a:lnTo>
                  <a:lnTo>
                    <a:pt x="12" y="101"/>
                  </a:lnTo>
                  <a:lnTo>
                    <a:pt x="10" y="99"/>
                  </a:lnTo>
                  <a:lnTo>
                    <a:pt x="7" y="97"/>
                  </a:lnTo>
                  <a:lnTo>
                    <a:pt x="4" y="95"/>
                  </a:lnTo>
                  <a:lnTo>
                    <a:pt x="0" y="93"/>
                  </a:lnTo>
                  <a:lnTo>
                    <a:pt x="7" y="81"/>
                  </a:lnTo>
                  <a:lnTo>
                    <a:pt x="15" y="68"/>
                  </a:lnTo>
                  <a:lnTo>
                    <a:pt x="30" y="44"/>
                  </a:lnTo>
                  <a:lnTo>
                    <a:pt x="38" y="32"/>
                  </a:lnTo>
                  <a:lnTo>
                    <a:pt x="46" y="21"/>
                  </a:lnTo>
                  <a:lnTo>
                    <a:pt x="54" y="10"/>
                  </a:lnTo>
                  <a:lnTo>
                    <a:pt x="61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CCA5"/>
            </a:solidFill>
            <a:ln w="0" cap="flat">
              <a:solidFill>
                <a:srgbClr val="FFCCA5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3" name="Freeform 14"/>
            <p:cNvSpPr>
              <a:spLocks/>
            </p:cNvSpPr>
            <p:nvPr/>
          </p:nvSpPr>
          <p:spPr bwMode="auto">
            <a:xfrm>
              <a:off x="5544" y="3304"/>
              <a:ext cx="805" cy="621"/>
            </a:xfrm>
            <a:custGeom>
              <a:avLst/>
              <a:gdLst>
                <a:gd name="T0" fmla="*/ 1 w 805"/>
                <a:gd name="T1" fmla="*/ 600 h 621"/>
                <a:gd name="T2" fmla="*/ 28 w 805"/>
                <a:gd name="T3" fmla="*/ 550 h 621"/>
                <a:gd name="T4" fmla="*/ 81 w 805"/>
                <a:gd name="T5" fmla="*/ 468 h 621"/>
                <a:gd name="T6" fmla="*/ 127 w 805"/>
                <a:gd name="T7" fmla="*/ 433 h 621"/>
                <a:gd name="T8" fmla="*/ 245 w 805"/>
                <a:gd name="T9" fmla="*/ 342 h 621"/>
                <a:gd name="T10" fmla="*/ 528 w 805"/>
                <a:gd name="T11" fmla="*/ 128 h 621"/>
                <a:gd name="T12" fmla="*/ 655 w 805"/>
                <a:gd name="T13" fmla="*/ 38 h 621"/>
                <a:gd name="T14" fmla="*/ 725 w 805"/>
                <a:gd name="T15" fmla="*/ 2 h 621"/>
                <a:gd name="T16" fmla="*/ 794 w 805"/>
                <a:gd name="T17" fmla="*/ 37 h 621"/>
                <a:gd name="T18" fmla="*/ 800 w 805"/>
                <a:gd name="T19" fmla="*/ 100 h 621"/>
                <a:gd name="T20" fmla="*/ 758 w 805"/>
                <a:gd name="T21" fmla="*/ 136 h 621"/>
                <a:gd name="T22" fmla="*/ 653 w 805"/>
                <a:gd name="T23" fmla="*/ 218 h 621"/>
                <a:gd name="T24" fmla="*/ 316 w 805"/>
                <a:gd name="T25" fmla="*/ 471 h 621"/>
                <a:gd name="T26" fmla="*/ 209 w 805"/>
                <a:gd name="T27" fmla="*/ 550 h 621"/>
                <a:gd name="T28" fmla="*/ 164 w 805"/>
                <a:gd name="T29" fmla="*/ 583 h 621"/>
                <a:gd name="T30" fmla="*/ 67 w 805"/>
                <a:gd name="T31" fmla="*/ 609 h 621"/>
                <a:gd name="T32" fmla="*/ 784 w 805"/>
                <a:gd name="T33" fmla="*/ 50 h 621"/>
                <a:gd name="T34" fmla="*/ 728 w 805"/>
                <a:gd name="T35" fmla="*/ 14 h 621"/>
                <a:gd name="T36" fmla="*/ 774 w 805"/>
                <a:gd name="T37" fmla="*/ 23 h 621"/>
                <a:gd name="T38" fmla="*/ 729 w 805"/>
                <a:gd name="T39" fmla="*/ 35 h 621"/>
                <a:gd name="T40" fmla="*/ 672 w 805"/>
                <a:gd name="T41" fmla="*/ 44 h 621"/>
                <a:gd name="T42" fmla="*/ 759 w 805"/>
                <a:gd name="T43" fmla="*/ 37 h 621"/>
                <a:gd name="T44" fmla="*/ 725 w 805"/>
                <a:gd name="T45" fmla="*/ 54 h 621"/>
                <a:gd name="T46" fmla="*/ 671 w 805"/>
                <a:gd name="T47" fmla="*/ 78 h 621"/>
                <a:gd name="T48" fmla="*/ 595 w 805"/>
                <a:gd name="T49" fmla="*/ 136 h 621"/>
                <a:gd name="T50" fmla="*/ 314 w 805"/>
                <a:gd name="T51" fmla="*/ 348 h 621"/>
                <a:gd name="T52" fmla="*/ 173 w 805"/>
                <a:gd name="T53" fmla="*/ 452 h 621"/>
                <a:gd name="T54" fmla="*/ 123 w 805"/>
                <a:gd name="T55" fmla="*/ 489 h 621"/>
                <a:gd name="T56" fmla="*/ 93 w 805"/>
                <a:gd name="T57" fmla="*/ 488 h 621"/>
                <a:gd name="T58" fmla="*/ 104 w 805"/>
                <a:gd name="T59" fmla="*/ 466 h 621"/>
                <a:gd name="T60" fmla="*/ 169 w 805"/>
                <a:gd name="T61" fmla="*/ 413 h 621"/>
                <a:gd name="T62" fmla="*/ 420 w 805"/>
                <a:gd name="T63" fmla="*/ 219 h 621"/>
                <a:gd name="T64" fmla="*/ 584 w 805"/>
                <a:gd name="T65" fmla="*/ 99 h 621"/>
                <a:gd name="T66" fmla="*/ 647 w 805"/>
                <a:gd name="T67" fmla="*/ 57 h 621"/>
                <a:gd name="T68" fmla="*/ 780 w 805"/>
                <a:gd name="T69" fmla="*/ 76 h 621"/>
                <a:gd name="T70" fmla="*/ 748 w 805"/>
                <a:gd name="T71" fmla="*/ 131 h 621"/>
                <a:gd name="T72" fmla="*/ 716 w 805"/>
                <a:gd name="T73" fmla="*/ 77 h 621"/>
                <a:gd name="T74" fmla="*/ 709 w 805"/>
                <a:gd name="T75" fmla="*/ 111 h 621"/>
                <a:gd name="T76" fmla="*/ 633 w 805"/>
                <a:gd name="T77" fmla="*/ 169 h 621"/>
                <a:gd name="T78" fmla="*/ 351 w 805"/>
                <a:gd name="T79" fmla="*/ 378 h 621"/>
                <a:gd name="T80" fmla="*/ 198 w 805"/>
                <a:gd name="T81" fmla="*/ 489 h 621"/>
                <a:gd name="T82" fmla="*/ 147 w 805"/>
                <a:gd name="T83" fmla="*/ 524 h 621"/>
                <a:gd name="T84" fmla="*/ 132 w 805"/>
                <a:gd name="T85" fmla="*/ 498 h 621"/>
                <a:gd name="T86" fmla="*/ 173 w 805"/>
                <a:gd name="T87" fmla="*/ 465 h 621"/>
                <a:gd name="T88" fmla="*/ 290 w 805"/>
                <a:gd name="T89" fmla="*/ 376 h 621"/>
                <a:gd name="T90" fmla="*/ 588 w 805"/>
                <a:gd name="T91" fmla="*/ 155 h 621"/>
                <a:gd name="T92" fmla="*/ 675 w 805"/>
                <a:gd name="T93" fmla="*/ 90 h 621"/>
                <a:gd name="T94" fmla="*/ 735 w 805"/>
                <a:gd name="T95" fmla="*/ 129 h 621"/>
                <a:gd name="T96" fmla="*/ 680 w 805"/>
                <a:gd name="T97" fmla="*/ 184 h 621"/>
                <a:gd name="T98" fmla="*/ 431 w 805"/>
                <a:gd name="T99" fmla="*/ 372 h 621"/>
                <a:gd name="T100" fmla="*/ 232 w 805"/>
                <a:gd name="T101" fmla="*/ 520 h 621"/>
                <a:gd name="T102" fmla="*/ 173 w 805"/>
                <a:gd name="T103" fmla="*/ 564 h 621"/>
                <a:gd name="T104" fmla="*/ 146 w 805"/>
                <a:gd name="T105" fmla="*/ 558 h 621"/>
                <a:gd name="T106" fmla="*/ 171 w 805"/>
                <a:gd name="T107" fmla="*/ 521 h 621"/>
                <a:gd name="T108" fmla="*/ 247 w 805"/>
                <a:gd name="T109" fmla="*/ 465 h 621"/>
                <a:gd name="T110" fmla="*/ 532 w 805"/>
                <a:gd name="T111" fmla="*/ 256 h 621"/>
                <a:gd name="T112" fmla="*/ 676 w 805"/>
                <a:gd name="T113" fmla="*/ 149 h 621"/>
                <a:gd name="T114" fmla="*/ 729 w 805"/>
                <a:gd name="T115" fmla="*/ 107 h 621"/>
                <a:gd name="T116" fmla="*/ 103 w 805"/>
                <a:gd name="T117" fmla="*/ 504 h 621"/>
                <a:gd name="T118" fmla="*/ 134 w 805"/>
                <a:gd name="T119" fmla="*/ 535 h 621"/>
                <a:gd name="T120" fmla="*/ 152 w 805"/>
                <a:gd name="T121" fmla="*/ 580 h 621"/>
                <a:gd name="T122" fmla="*/ 52 w 805"/>
                <a:gd name="T123" fmla="*/ 590 h 621"/>
                <a:gd name="T124" fmla="*/ 64 w 805"/>
                <a:gd name="T125" fmla="*/ 514 h 62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05"/>
                <a:gd name="T190" fmla="*/ 0 h 621"/>
                <a:gd name="T191" fmla="*/ 805 w 805"/>
                <a:gd name="T192" fmla="*/ 621 h 62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05" h="621">
                  <a:moveTo>
                    <a:pt x="13" y="620"/>
                  </a:moveTo>
                  <a:lnTo>
                    <a:pt x="10" y="619"/>
                  </a:lnTo>
                  <a:lnTo>
                    <a:pt x="7" y="617"/>
                  </a:lnTo>
                  <a:lnTo>
                    <a:pt x="4" y="616"/>
                  </a:lnTo>
                  <a:lnTo>
                    <a:pt x="2" y="614"/>
                  </a:lnTo>
                  <a:lnTo>
                    <a:pt x="1" y="612"/>
                  </a:lnTo>
                  <a:lnTo>
                    <a:pt x="0" y="610"/>
                  </a:lnTo>
                  <a:lnTo>
                    <a:pt x="0" y="607"/>
                  </a:lnTo>
                  <a:lnTo>
                    <a:pt x="0" y="604"/>
                  </a:lnTo>
                  <a:lnTo>
                    <a:pt x="1" y="600"/>
                  </a:lnTo>
                  <a:lnTo>
                    <a:pt x="2" y="596"/>
                  </a:lnTo>
                  <a:lnTo>
                    <a:pt x="4" y="591"/>
                  </a:lnTo>
                  <a:lnTo>
                    <a:pt x="6" y="586"/>
                  </a:lnTo>
                  <a:lnTo>
                    <a:pt x="9" y="581"/>
                  </a:lnTo>
                  <a:lnTo>
                    <a:pt x="13" y="574"/>
                  </a:lnTo>
                  <a:lnTo>
                    <a:pt x="16" y="568"/>
                  </a:lnTo>
                  <a:lnTo>
                    <a:pt x="21" y="560"/>
                  </a:lnTo>
                  <a:lnTo>
                    <a:pt x="23" y="558"/>
                  </a:lnTo>
                  <a:lnTo>
                    <a:pt x="25" y="554"/>
                  </a:lnTo>
                  <a:lnTo>
                    <a:pt x="28" y="550"/>
                  </a:lnTo>
                  <a:lnTo>
                    <a:pt x="31" y="545"/>
                  </a:lnTo>
                  <a:lnTo>
                    <a:pt x="35" y="539"/>
                  </a:lnTo>
                  <a:lnTo>
                    <a:pt x="39" y="533"/>
                  </a:lnTo>
                  <a:lnTo>
                    <a:pt x="48" y="519"/>
                  </a:lnTo>
                  <a:lnTo>
                    <a:pt x="57" y="505"/>
                  </a:lnTo>
                  <a:lnTo>
                    <a:pt x="66" y="491"/>
                  </a:lnTo>
                  <a:lnTo>
                    <a:pt x="70" y="484"/>
                  </a:lnTo>
                  <a:lnTo>
                    <a:pt x="74" y="478"/>
                  </a:lnTo>
                  <a:lnTo>
                    <a:pt x="78" y="473"/>
                  </a:lnTo>
                  <a:lnTo>
                    <a:pt x="81" y="468"/>
                  </a:lnTo>
                  <a:lnTo>
                    <a:pt x="83" y="467"/>
                  </a:lnTo>
                  <a:lnTo>
                    <a:pt x="85" y="465"/>
                  </a:lnTo>
                  <a:lnTo>
                    <a:pt x="88" y="462"/>
                  </a:lnTo>
                  <a:lnTo>
                    <a:pt x="92" y="460"/>
                  </a:lnTo>
                  <a:lnTo>
                    <a:pt x="96" y="456"/>
                  </a:lnTo>
                  <a:lnTo>
                    <a:pt x="101" y="453"/>
                  </a:lnTo>
                  <a:lnTo>
                    <a:pt x="107" y="448"/>
                  </a:lnTo>
                  <a:lnTo>
                    <a:pt x="113" y="444"/>
                  </a:lnTo>
                  <a:lnTo>
                    <a:pt x="119" y="438"/>
                  </a:lnTo>
                  <a:lnTo>
                    <a:pt x="127" y="433"/>
                  </a:lnTo>
                  <a:lnTo>
                    <a:pt x="134" y="427"/>
                  </a:lnTo>
                  <a:lnTo>
                    <a:pt x="142" y="421"/>
                  </a:lnTo>
                  <a:lnTo>
                    <a:pt x="151" y="414"/>
                  </a:lnTo>
                  <a:lnTo>
                    <a:pt x="160" y="407"/>
                  </a:lnTo>
                  <a:lnTo>
                    <a:pt x="169" y="400"/>
                  </a:lnTo>
                  <a:lnTo>
                    <a:pt x="179" y="392"/>
                  </a:lnTo>
                  <a:lnTo>
                    <a:pt x="189" y="385"/>
                  </a:lnTo>
                  <a:lnTo>
                    <a:pt x="200" y="377"/>
                  </a:lnTo>
                  <a:lnTo>
                    <a:pt x="221" y="360"/>
                  </a:lnTo>
                  <a:lnTo>
                    <a:pt x="245" y="342"/>
                  </a:lnTo>
                  <a:lnTo>
                    <a:pt x="269" y="323"/>
                  </a:lnTo>
                  <a:lnTo>
                    <a:pt x="294" y="304"/>
                  </a:lnTo>
                  <a:lnTo>
                    <a:pt x="319" y="285"/>
                  </a:lnTo>
                  <a:lnTo>
                    <a:pt x="345" y="265"/>
                  </a:lnTo>
                  <a:lnTo>
                    <a:pt x="372" y="245"/>
                  </a:lnTo>
                  <a:lnTo>
                    <a:pt x="425" y="204"/>
                  </a:lnTo>
                  <a:lnTo>
                    <a:pt x="452" y="185"/>
                  </a:lnTo>
                  <a:lnTo>
                    <a:pt x="478" y="165"/>
                  </a:lnTo>
                  <a:lnTo>
                    <a:pt x="503" y="146"/>
                  </a:lnTo>
                  <a:lnTo>
                    <a:pt x="528" y="128"/>
                  </a:lnTo>
                  <a:lnTo>
                    <a:pt x="553" y="110"/>
                  </a:lnTo>
                  <a:lnTo>
                    <a:pt x="576" y="93"/>
                  </a:lnTo>
                  <a:lnTo>
                    <a:pt x="587" y="85"/>
                  </a:lnTo>
                  <a:lnTo>
                    <a:pt x="598" y="78"/>
                  </a:lnTo>
                  <a:lnTo>
                    <a:pt x="608" y="70"/>
                  </a:lnTo>
                  <a:lnTo>
                    <a:pt x="619" y="63"/>
                  </a:lnTo>
                  <a:lnTo>
                    <a:pt x="628" y="56"/>
                  </a:lnTo>
                  <a:lnTo>
                    <a:pt x="638" y="50"/>
                  </a:lnTo>
                  <a:lnTo>
                    <a:pt x="647" y="44"/>
                  </a:lnTo>
                  <a:lnTo>
                    <a:pt x="655" y="38"/>
                  </a:lnTo>
                  <a:lnTo>
                    <a:pt x="664" y="33"/>
                  </a:lnTo>
                  <a:lnTo>
                    <a:pt x="671" y="28"/>
                  </a:lnTo>
                  <a:lnTo>
                    <a:pt x="678" y="23"/>
                  </a:lnTo>
                  <a:lnTo>
                    <a:pt x="685" y="19"/>
                  </a:lnTo>
                  <a:lnTo>
                    <a:pt x="691" y="16"/>
                  </a:lnTo>
                  <a:lnTo>
                    <a:pt x="697" y="13"/>
                  </a:lnTo>
                  <a:lnTo>
                    <a:pt x="702" y="10"/>
                  </a:lnTo>
                  <a:lnTo>
                    <a:pt x="706" y="8"/>
                  </a:lnTo>
                  <a:lnTo>
                    <a:pt x="716" y="4"/>
                  </a:lnTo>
                  <a:lnTo>
                    <a:pt x="725" y="2"/>
                  </a:lnTo>
                  <a:lnTo>
                    <a:pt x="733" y="0"/>
                  </a:lnTo>
                  <a:lnTo>
                    <a:pt x="742" y="0"/>
                  </a:lnTo>
                  <a:lnTo>
                    <a:pt x="749" y="1"/>
                  </a:lnTo>
                  <a:lnTo>
                    <a:pt x="757" y="3"/>
                  </a:lnTo>
                  <a:lnTo>
                    <a:pt x="763" y="6"/>
                  </a:lnTo>
                  <a:lnTo>
                    <a:pt x="770" y="10"/>
                  </a:lnTo>
                  <a:lnTo>
                    <a:pt x="779" y="18"/>
                  </a:lnTo>
                  <a:lnTo>
                    <a:pt x="787" y="27"/>
                  </a:lnTo>
                  <a:lnTo>
                    <a:pt x="791" y="32"/>
                  </a:lnTo>
                  <a:lnTo>
                    <a:pt x="794" y="37"/>
                  </a:lnTo>
                  <a:lnTo>
                    <a:pt x="797" y="42"/>
                  </a:lnTo>
                  <a:lnTo>
                    <a:pt x="799" y="48"/>
                  </a:lnTo>
                  <a:lnTo>
                    <a:pt x="801" y="53"/>
                  </a:lnTo>
                  <a:lnTo>
                    <a:pt x="803" y="59"/>
                  </a:lnTo>
                  <a:lnTo>
                    <a:pt x="804" y="66"/>
                  </a:lnTo>
                  <a:lnTo>
                    <a:pt x="804" y="72"/>
                  </a:lnTo>
                  <a:lnTo>
                    <a:pt x="804" y="79"/>
                  </a:lnTo>
                  <a:lnTo>
                    <a:pt x="803" y="86"/>
                  </a:lnTo>
                  <a:lnTo>
                    <a:pt x="802" y="92"/>
                  </a:lnTo>
                  <a:lnTo>
                    <a:pt x="800" y="100"/>
                  </a:lnTo>
                  <a:lnTo>
                    <a:pt x="800" y="101"/>
                  </a:lnTo>
                  <a:lnTo>
                    <a:pt x="798" y="102"/>
                  </a:lnTo>
                  <a:lnTo>
                    <a:pt x="796" y="105"/>
                  </a:lnTo>
                  <a:lnTo>
                    <a:pt x="792" y="108"/>
                  </a:lnTo>
                  <a:lnTo>
                    <a:pt x="788" y="111"/>
                  </a:lnTo>
                  <a:lnTo>
                    <a:pt x="784" y="115"/>
                  </a:lnTo>
                  <a:lnTo>
                    <a:pt x="778" y="120"/>
                  </a:lnTo>
                  <a:lnTo>
                    <a:pt x="772" y="125"/>
                  </a:lnTo>
                  <a:lnTo>
                    <a:pt x="765" y="130"/>
                  </a:lnTo>
                  <a:lnTo>
                    <a:pt x="758" y="136"/>
                  </a:lnTo>
                  <a:lnTo>
                    <a:pt x="749" y="143"/>
                  </a:lnTo>
                  <a:lnTo>
                    <a:pt x="741" y="150"/>
                  </a:lnTo>
                  <a:lnTo>
                    <a:pt x="731" y="157"/>
                  </a:lnTo>
                  <a:lnTo>
                    <a:pt x="722" y="165"/>
                  </a:lnTo>
                  <a:lnTo>
                    <a:pt x="711" y="173"/>
                  </a:lnTo>
                  <a:lnTo>
                    <a:pt x="700" y="181"/>
                  </a:lnTo>
                  <a:lnTo>
                    <a:pt x="689" y="190"/>
                  </a:lnTo>
                  <a:lnTo>
                    <a:pt x="677" y="199"/>
                  </a:lnTo>
                  <a:lnTo>
                    <a:pt x="665" y="208"/>
                  </a:lnTo>
                  <a:lnTo>
                    <a:pt x="653" y="218"/>
                  </a:lnTo>
                  <a:lnTo>
                    <a:pt x="627" y="238"/>
                  </a:lnTo>
                  <a:lnTo>
                    <a:pt x="600" y="258"/>
                  </a:lnTo>
                  <a:lnTo>
                    <a:pt x="572" y="279"/>
                  </a:lnTo>
                  <a:lnTo>
                    <a:pt x="543" y="301"/>
                  </a:lnTo>
                  <a:lnTo>
                    <a:pt x="485" y="345"/>
                  </a:lnTo>
                  <a:lnTo>
                    <a:pt x="426" y="389"/>
                  </a:lnTo>
                  <a:lnTo>
                    <a:pt x="397" y="411"/>
                  </a:lnTo>
                  <a:lnTo>
                    <a:pt x="369" y="432"/>
                  </a:lnTo>
                  <a:lnTo>
                    <a:pt x="342" y="452"/>
                  </a:lnTo>
                  <a:lnTo>
                    <a:pt x="316" y="471"/>
                  </a:lnTo>
                  <a:lnTo>
                    <a:pt x="303" y="481"/>
                  </a:lnTo>
                  <a:lnTo>
                    <a:pt x="291" y="490"/>
                  </a:lnTo>
                  <a:lnTo>
                    <a:pt x="279" y="499"/>
                  </a:lnTo>
                  <a:lnTo>
                    <a:pt x="268" y="507"/>
                  </a:lnTo>
                  <a:lnTo>
                    <a:pt x="257" y="515"/>
                  </a:lnTo>
                  <a:lnTo>
                    <a:pt x="246" y="523"/>
                  </a:lnTo>
                  <a:lnTo>
                    <a:pt x="236" y="531"/>
                  </a:lnTo>
                  <a:lnTo>
                    <a:pt x="227" y="538"/>
                  </a:lnTo>
                  <a:lnTo>
                    <a:pt x="218" y="544"/>
                  </a:lnTo>
                  <a:lnTo>
                    <a:pt x="209" y="550"/>
                  </a:lnTo>
                  <a:lnTo>
                    <a:pt x="202" y="556"/>
                  </a:lnTo>
                  <a:lnTo>
                    <a:pt x="194" y="561"/>
                  </a:lnTo>
                  <a:lnTo>
                    <a:pt x="188" y="566"/>
                  </a:lnTo>
                  <a:lnTo>
                    <a:pt x="182" y="570"/>
                  </a:lnTo>
                  <a:lnTo>
                    <a:pt x="177" y="574"/>
                  </a:lnTo>
                  <a:lnTo>
                    <a:pt x="173" y="577"/>
                  </a:lnTo>
                  <a:lnTo>
                    <a:pt x="170" y="579"/>
                  </a:lnTo>
                  <a:lnTo>
                    <a:pt x="167" y="581"/>
                  </a:lnTo>
                  <a:lnTo>
                    <a:pt x="165" y="583"/>
                  </a:lnTo>
                  <a:lnTo>
                    <a:pt x="164" y="583"/>
                  </a:lnTo>
                  <a:lnTo>
                    <a:pt x="160" y="585"/>
                  </a:lnTo>
                  <a:lnTo>
                    <a:pt x="155" y="587"/>
                  </a:lnTo>
                  <a:lnTo>
                    <a:pt x="149" y="589"/>
                  </a:lnTo>
                  <a:lnTo>
                    <a:pt x="143" y="592"/>
                  </a:lnTo>
                  <a:lnTo>
                    <a:pt x="128" y="596"/>
                  </a:lnTo>
                  <a:lnTo>
                    <a:pt x="112" y="600"/>
                  </a:lnTo>
                  <a:lnTo>
                    <a:pt x="96" y="603"/>
                  </a:lnTo>
                  <a:lnTo>
                    <a:pt x="80" y="606"/>
                  </a:lnTo>
                  <a:lnTo>
                    <a:pt x="73" y="608"/>
                  </a:lnTo>
                  <a:lnTo>
                    <a:pt x="67" y="609"/>
                  </a:lnTo>
                  <a:lnTo>
                    <a:pt x="62" y="610"/>
                  </a:lnTo>
                  <a:lnTo>
                    <a:pt x="57" y="610"/>
                  </a:lnTo>
                  <a:lnTo>
                    <a:pt x="790" y="92"/>
                  </a:lnTo>
                  <a:lnTo>
                    <a:pt x="790" y="85"/>
                  </a:lnTo>
                  <a:lnTo>
                    <a:pt x="790" y="78"/>
                  </a:lnTo>
                  <a:lnTo>
                    <a:pt x="789" y="72"/>
                  </a:lnTo>
                  <a:lnTo>
                    <a:pt x="789" y="66"/>
                  </a:lnTo>
                  <a:lnTo>
                    <a:pt x="787" y="60"/>
                  </a:lnTo>
                  <a:lnTo>
                    <a:pt x="786" y="55"/>
                  </a:lnTo>
                  <a:lnTo>
                    <a:pt x="784" y="50"/>
                  </a:lnTo>
                  <a:lnTo>
                    <a:pt x="782" y="46"/>
                  </a:lnTo>
                  <a:lnTo>
                    <a:pt x="780" y="42"/>
                  </a:lnTo>
                  <a:lnTo>
                    <a:pt x="774" y="35"/>
                  </a:lnTo>
                  <a:lnTo>
                    <a:pt x="768" y="29"/>
                  </a:lnTo>
                  <a:lnTo>
                    <a:pt x="762" y="24"/>
                  </a:lnTo>
                  <a:lnTo>
                    <a:pt x="755" y="21"/>
                  </a:lnTo>
                  <a:lnTo>
                    <a:pt x="748" y="18"/>
                  </a:lnTo>
                  <a:lnTo>
                    <a:pt x="741" y="16"/>
                  </a:lnTo>
                  <a:lnTo>
                    <a:pt x="734" y="15"/>
                  </a:lnTo>
                  <a:lnTo>
                    <a:pt x="728" y="14"/>
                  </a:lnTo>
                  <a:lnTo>
                    <a:pt x="722" y="14"/>
                  </a:lnTo>
                  <a:lnTo>
                    <a:pt x="717" y="14"/>
                  </a:lnTo>
                  <a:lnTo>
                    <a:pt x="714" y="14"/>
                  </a:lnTo>
                  <a:lnTo>
                    <a:pt x="723" y="10"/>
                  </a:lnTo>
                  <a:lnTo>
                    <a:pt x="732" y="8"/>
                  </a:lnTo>
                  <a:lnTo>
                    <a:pt x="741" y="8"/>
                  </a:lnTo>
                  <a:lnTo>
                    <a:pt x="750" y="10"/>
                  </a:lnTo>
                  <a:lnTo>
                    <a:pt x="759" y="13"/>
                  </a:lnTo>
                  <a:lnTo>
                    <a:pt x="767" y="17"/>
                  </a:lnTo>
                  <a:lnTo>
                    <a:pt x="774" y="23"/>
                  </a:lnTo>
                  <a:lnTo>
                    <a:pt x="781" y="29"/>
                  </a:lnTo>
                  <a:lnTo>
                    <a:pt x="786" y="37"/>
                  </a:lnTo>
                  <a:lnTo>
                    <a:pt x="791" y="45"/>
                  </a:lnTo>
                  <a:lnTo>
                    <a:pt x="795" y="54"/>
                  </a:lnTo>
                  <a:lnTo>
                    <a:pt x="797" y="63"/>
                  </a:lnTo>
                  <a:lnTo>
                    <a:pt x="797" y="72"/>
                  </a:lnTo>
                  <a:lnTo>
                    <a:pt x="796" y="81"/>
                  </a:lnTo>
                  <a:lnTo>
                    <a:pt x="794" y="91"/>
                  </a:lnTo>
                  <a:lnTo>
                    <a:pt x="789" y="100"/>
                  </a:lnTo>
                  <a:lnTo>
                    <a:pt x="729" y="35"/>
                  </a:lnTo>
                  <a:lnTo>
                    <a:pt x="719" y="42"/>
                  </a:lnTo>
                  <a:lnTo>
                    <a:pt x="715" y="45"/>
                  </a:lnTo>
                  <a:lnTo>
                    <a:pt x="710" y="48"/>
                  </a:lnTo>
                  <a:lnTo>
                    <a:pt x="706" y="50"/>
                  </a:lnTo>
                  <a:lnTo>
                    <a:pt x="703" y="52"/>
                  </a:lnTo>
                  <a:lnTo>
                    <a:pt x="699" y="51"/>
                  </a:lnTo>
                  <a:lnTo>
                    <a:pt x="695" y="50"/>
                  </a:lnTo>
                  <a:lnTo>
                    <a:pt x="686" y="47"/>
                  </a:lnTo>
                  <a:lnTo>
                    <a:pt x="677" y="45"/>
                  </a:lnTo>
                  <a:lnTo>
                    <a:pt x="672" y="44"/>
                  </a:lnTo>
                  <a:lnTo>
                    <a:pt x="668" y="43"/>
                  </a:lnTo>
                  <a:lnTo>
                    <a:pt x="686" y="31"/>
                  </a:lnTo>
                  <a:lnTo>
                    <a:pt x="695" y="26"/>
                  </a:lnTo>
                  <a:lnTo>
                    <a:pt x="704" y="23"/>
                  </a:lnTo>
                  <a:lnTo>
                    <a:pt x="712" y="22"/>
                  </a:lnTo>
                  <a:lnTo>
                    <a:pt x="720" y="22"/>
                  </a:lnTo>
                  <a:lnTo>
                    <a:pt x="729" y="24"/>
                  </a:lnTo>
                  <a:lnTo>
                    <a:pt x="739" y="27"/>
                  </a:lnTo>
                  <a:lnTo>
                    <a:pt x="756" y="34"/>
                  </a:lnTo>
                  <a:lnTo>
                    <a:pt x="759" y="37"/>
                  </a:lnTo>
                  <a:lnTo>
                    <a:pt x="763" y="39"/>
                  </a:lnTo>
                  <a:lnTo>
                    <a:pt x="766" y="43"/>
                  </a:lnTo>
                  <a:lnTo>
                    <a:pt x="771" y="50"/>
                  </a:lnTo>
                  <a:lnTo>
                    <a:pt x="775" y="57"/>
                  </a:lnTo>
                  <a:lnTo>
                    <a:pt x="741" y="83"/>
                  </a:lnTo>
                  <a:lnTo>
                    <a:pt x="734" y="77"/>
                  </a:lnTo>
                  <a:lnTo>
                    <a:pt x="728" y="71"/>
                  </a:lnTo>
                  <a:lnTo>
                    <a:pt x="722" y="65"/>
                  </a:lnTo>
                  <a:lnTo>
                    <a:pt x="715" y="60"/>
                  </a:lnTo>
                  <a:lnTo>
                    <a:pt x="725" y="54"/>
                  </a:lnTo>
                  <a:lnTo>
                    <a:pt x="734" y="46"/>
                  </a:lnTo>
                  <a:lnTo>
                    <a:pt x="744" y="39"/>
                  </a:lnTo>
                  <a:lnTo>
                    <a:pt x="748" y="36"/>
                  </a:lnTo>
                  <a:lnTo>
                    <a:pt x="752" y="33"/>
                  </a:lnTo>
                  <a:lnTo>
                    <a:pt x="689" y="63"/>
                  </a:lnTo>
                  <a:lnTo>
                    <a:pt x="687" y="65"/>
                  </a:lnTo>
                  <a:lnTo>
                    <a:pt x="684" y="68"/>
                  </a:lnTo>
                  <a:lnTo>
                    <a:pt x="680" y="70"/>
                  </a:lnTo>
                  <a:lnTo>
                    <a:pt x="676" y="74"/>
                  </a:lnTo>
                  <a:lnTo>
                    <a:pt x="671" y="78"/>
                  </a:lnTo>
                  <a:lnTo>
                    <a:pt x="665" y="82"/>
                  </a:lnTo>
                  <a:lnTo>
                    <a:pt x="659" y="87"/>
                  </a:lnTo>
                  <a:lnTo>
                    <a:pt x="653" y="92"/>
                  </a:lnTo>
                  <a:lnTo>
                    <a:pt x="646" y="97"/>
                  </a:lnTo>
                  <a:lnTo>
                    <a:pt x="639" y="103"/>
                  </a:lnTo>
                  <a:lnTo>
                    <a:pt x="631" y="109"/>
                  </a:lnTo>
                  <a:lnTo>
                    <a:pt x="623" y="115"/>
                  </a:lnTo>
                  <a:lnTo>
                    <a:pt x="614" y="122"/>
                  </a:lnTo>
                  <a:lnTo>
                    <a:pt x="605" y="129"/>
                  </a:lnTo>
                  <a:lnTo>
                    <a:pt x="595" y="136"/>
                  </a:lnTo>
                  <a:lnTo>
                    <a:pt x="575" y="151"/>
                  </a:lnTo>
                  <a:lnTo>
                    <a:pt x="554" y="167"/>
                  </a:lnTo>
                  <a:lnTo>
                    <a:pt x="532" y="184"/>
                  </a:lnTo>
                  <a:lnTo>
                    <a:pt x="509" y="201"/>
                  </a:lnTo>
                  <a:lnTo>
                    <a:pt x="486" y="219"/>
                  </a:lnTo>
                  <a:lnTo>
                    <a:pt x="461" y="237"/>
                  </a:lnTo>
                  <a:lnTo>
                    <a:pt x="412" y="274"/>
                  </a:lnTo>
                  <a:lnTo>
                    <a:pt x="362" y="312"/>
                  </a:lnTo>
                  <a:lnTo>
                    <a:pt x="338" y="330"/>
                  </a:lnTo>
                  <a:lnTo>
                    <a:pt x="314" y="348"/>
                  </a:lnTo>
                  <a:lnTo>
                    <a:pt x="290" y="365"/>
                  </a:lnTo>
                  <a:lnTo>
                    <a:pt x="268" y="382"/>
                  </a:lnTo>
                  <a:lnTo>
                    <a:pt x="246" y="398"/>
                  </a:lnTo>
                  <a:lnTo>
                    <a:pt x="226" y="413"/>
                  </a:lnTo>
                  <a:lnTo>
                    <a:pt x="216" y="420"/>
                  </a:lnTo>
                  <a:lnTo>
                    <a:pt x="207" y="427"/>
                  </a:lnTo>
                  <a:lnTo>
                    <a:pt x="198" y="434"/>
                  </a:lnTo>
                  <a:lnTo>
                    <a:pt x="189" y="441"/>
                  </a:lnTo>
                  <a:lnTo>
                    <a:pt x="181" y="447"/>
                  </a:lnTo>
                  <a:lnTo>
                    <a:pt x="173" y="452"/>
                  </a:lnTo>
                  <a:lnTo>
                    <a:pt x="166" y="458"/>
                  </a:lnTo>
                  <a:lnTo>
                    <a:pt x="159" y="463"/>
                  </a:lnTo>
                  <a:lnTo>
                    <a:pt x="152" y="468"/>
                  </a:lnTo>
                  <a:lnTo>
                    <a:pt x="146" y="472"/>
                  </a:lnTo>
                  <a:lnTo>
                    <a:pt x="141" y="476"/>
                  </a:lnTo>
                  <a:lnTo>
                    <a:pt x="136" y="479"/>
                  </a:lnTo>
                  <a:lnTo>
                    <a:pt x="132" y="482"/>
                  </a:lnTo>
                  <a:lnTo>
                    <a:pt x="128" y="485"/>
                  </a:lnTo>
                  <a:lnTo>
                    <a:pt x="125" y="487"/>
                  </a:lnTo>
                  <a:lnTo>
                    <a:pt x="123" y="489"/>
                  </a:lnTo>
                  <a:lnTo>
                    <a:pt x="119" y="490"/>
                  </a:lnTo>
                  <a:lnTo>
                    <a:pt x="114" y="491"/>
                  </a:lnTo>
                  <a:lnTo>
                    <a:pt x="110" y="492"/>
                  </a:lnTo>
                  <a:lnTo>
                    <a:pt x="107" y="492"/>
                  </a:lnTo>
                  <a:lnTo>
                    <a:pt x="104" y="492"/>
                  </a:lnTo>
                  <a:lnTo>
                    <a:pt x="101" y="492"/>
                  </a:lnTo>
                  <a:lnTo>
                    <a:pt x="98" y="492"/>
                  </a:lnTo>
                  <a:lnTo>
                    <a:pt x="96" y="491"/>
                  </a:lnTo>
                  <a:lnTo>
                    <a:pt x="94" y="490"/>
                  </a:lnTo>
                  <a:lnTo>
                    <a:pt x="93" y="488"/>
                  </a:lnTo>
                  <a:lnTo>
                    <a:pt x="92" y="487"/>
                  </a:lnTo>
                  <a:lnTo>
                    <a:pt x="91" y="485"/>
                  </a:lnTo>
                  <a:lnTo>
                    <a:pt x="91" y="483"/>
                  </a:lnTo>
                  <a:lnTo>
                    <a:pt x="91" y="481"/>
                  </a:lnTo>
                  <a:lnTo>
                    <a:pt x="92" y="478"/>
                  </a:lnTo>
                  <a:lnTo>
                    <a:pt x="93" y="475"/>
                  </a:lnTo>
                  <a:lnTo>
                    <a:pt x="95" y="474"/>
                  </a:lnTo>
                  <a:lnTo>
                    <a:pt x="97" y="472"/>
                  </a:lnTo>
                  <a:lnTo>
                    <a:pt x="100" y="469"/>
                  </a:lnTo>
                  <a:lnTo>
                    <a:pt x="104" y="466"/>
                  </a:lnTo>
                  <a:lnTo>
                    <a:pt x="108" y="463"/>
                  </a:lnTo>
                  <a:lnTo>
                    <a:pt x="112" y="459"/>
                  </a:lnTo>
                  <a:lnTo>
                    <a:pt x="118" y="454"/>
                  </a:lnTo>
                  <a:lnTo>
                    <a:pt x="124" y="450"/>
                  </a:lnTo>
                  <a:lnTo>
                    <a:pt x="130" y="444"/>
                  </a:lnTo>
                  <a:lnTo>
                    <a:pt x="137" y="439"/>
                  </a:lnTo>
                  <a:lnTo>
                    <a:pt x="144" y="433"/>
                  </a:lnTo>
                  <a:lnTo>
                    <a:pt x="152" y="427"/>
                  </a:lnTo>
                  <a:lnTo>
                    <a:pt x="160" y="420"/>
                  </a:lnTo>
                  <a:lnTo>
                    <a:pt x="169" y="413"/>
                  </a:lnTo>
                  <a:lnTo>
                    <a:pt x="178" y="406"/>
                  </a:lnTo>
                  <a:lnTo>
                    <a:pt x="187" y="399"/>
                  </a:lnTo>
                  <a:lnTo>
                    <a:pt x="207" y="383"/>
                  </a:lnTo>
                  <a:lnTo>
                    <a:pt x="228" y="367"/>
                  </a:lnTo>
                  <a:lnTo>
                    <a:pt x="250" y="350"/>
                  </a:lnTo>
                  <a:lnTo>
                    <a:pt x="273" y="332"/>
                  </a:lnTo>
                  <a:lnTo>
                    <a:pt x="297" y="313"/>
                  </a:lnTo>
                  <a:lnTo>
                    <a:pt x="321" y="295"/>
                  </a:lnTo>
                  <a:lnTo>
                    <a:pt x="371" y="257"/>
                  </a:lnTo>
                  <a:lnTo>
                    <a:pt x="420" y="219"/>
                  </a:lnTo>
                  <a:lnTo>
                    <a:pt x="445" y="201"/>
                  </a:lnTo>
                  <a:lnTo>
                    <a:pt x="469" y="183"/>
                  </a:lnTo>
                  <a:lnTo>
                    <a:pt x="492" y="166"/>
                  </a:lnTo>
                  <a:lnTo>
                    <a:pt x="514" y="149"/>
                  </a:lnTo>
                  <a:lnTo>
                    <a:pt x="536" y="133"/>
                  </a:lnTo>
                  <a:lnTo>
                    <a:pt x="546" y="126"/>
                  </a:lnTo>
                  <a:lnTo>
                    <a:pt x="556" y="119"/>
                  </a:lnTo>
                  <a:lnTo>
                    <a:pt x="566" y="112"/>
                  </a:lnTo>
                  <a:lnTo>
                    <a:pt x="575" y="105"/>
                  </a:lnTo>
                  <a:lnTo>
                    <a:pt x="584" y="99"/>
                  </a:lnTo>
                  <a:lnTo>
                    <a:pt x="592" y="93"/>
                  </a:lnTo>
                  <a:lnTo>
                    <a:pt x="600" y="87"/>
                  </a:lnTo>
                  <a:lnTo>
                    <a:pt x="608" y="82"/>
                  </a:lnTo>
                  <a:lnTo>
                    <a:pt x="615" y="77"/>
                  </a:lnTo>
                  <a:lnTo>
                    <a:pt x="622" y="72"/>
                  </a:lnTo>
                  <a:lnTo>
                    <a:pt x="628" y="68"/>
                  </a:lnTo>
                  <a:lnTo>
                    <a:pt x="634" y="65"/>
                  </a:lnTo>
                  <a:lnTo>
                    <a:pt x="639" y="62"/>
                  </a:lnTo>
                  <a:lnTo>
                    <a:pt x="643" y="59"/>
                  </a:lnTo>
                  <a:lnTo>
                    <a:pt x="647" y="57"/>
                  </a:lnTo>
                  <a:lnTo>
                    <a:pt x="650" y="55"/>
                  </a:lnTo>
                  <a:lnTo>
                    <a:pt x="653" y="54"/>
                  </a:lnTo>
                  <a:lnTo>
                    <a:pt x="655" y="53"/>
                  </a:lnTo>
                  <a:lnTo>
                    <a:pt x="658" y="53"/>
                  </a:lnTo>
                  <a:lnTo>
                    <a:pt x="661" y="54"/>
                  </a:lnTo>
                  <a:lnTo>
                    <a:pt x="665" y="54"/>
                  </a:lnTo>
                  <a:lnTo>
                    <a:pt x="670" y="55"/>
                  </a:lnTo>
                  <a:lnTo>
                    <a:pt x="680" y="58"/>
                  </a:lnTo>
                  <a:lnTo>
                    <a:pt x="691" y="61"/>
                  </a:lnTo>
                  <a:lnTo>
                    <a:pt x="780" y="76"/>
                  </a:lnTo>
                  <a:lnTo>
                    <a:pt x="781" y="85"/>
                  </a:lnTo>
                  <a:lnTo>
                    <a:pt x="781" y="94"/>
                  </a:lnTo>
                  <a:lnTo>
                    <a:pt x="780" y="102"/>
                  </a:lnTo>
                  <a:lnTo>
                    <a:pt x="779" y="106"/>
                  </a:lnTo>
                  <a:lnTo>
                    <a:pt x="776" y="110"/>
                  </a:lnTo>
                  <a:lnTo>
                    <a:pt x="772" y="114"/>
                  </a:lnTo>
                  <a:lnTo>
                    <a:pt x="767" y="118"/>
                  </a:lnTo>
                  <a:lnTo>
                    <a:pt x="758" y="125"/>
                  </a:lnTo>
                  <a:lnTo>
                    <a:pt x="753" y="128"/>
                  </a:lnTo>
                  <a:lnTo>
                    <a:pt x="748" y="131"/>
                  </a:lnTo>
                  <a:lnTo>
                    <a:pt x="748" y="124"/>
                  </a:lnTo>
                  <a:lnTo>
                    <a:pt x="747" y="118"/>
                  </a:lnTo>
                  <a:lnTo>
                    <a:pt x="747" y="113"/>
                  </a:lnTo>
                  <a:lnTo>
                    <a:pt x="746" y="109"/>
                  </a:lnTo>
                  <a:lnTo>
                    <a:pt x="746" y="102"/>
                  </a:lnTo>
                  <a:lnTo>
                    <a:pt x="745" y="96"/>
                  </a:lnTo>
                  <a:lnTo>
                    <a:pt x="761" y="82"/>
                  </a:lnTo>
                  <a:lnTo>
                    <a:pt x="778" y="66"/>
                  </a:lnTo>
                  <a:lnTo>
                    <a:pt x="710" y="72"/>
                  </a:lnTo>
                  <a:lnTo>
                    <a:pt x="716" y="77"/>
                  </a:lnTo>
                  <a:lnTo>
                    <a:pt x="719" y="80"/>
                  </a:lnTo>
                  <a:lnTo>
                    <a:pt x="723" y="84"/>
                  </a:lnTo>
                  <a:lnTo>
                    <a:pt x="726" y="88"/>
                  </a:lnTo>
                  <a:lnTo>
                    <a:pt x="730" y="93"/>
                  </a:lnTo>
                  <a:lnTo>
                    <a:pt x="728" y="95"/>
                  </a:lnTo>
                  <a:lnTo>
                    <a:pt x="725" y="97"/>
                  </a:lnTo>
                  <a:lnTo>
                    <a:pt x="722" y="100"/>
                  </a:lnTo>
                  <a:lnTo>
                    <a:pt x="718" y="103"/>
                  </a:lnTo>
                  <a:lnTo>
                    <a:pt x="714" y="107"/>
                  </a:lnTo>
                  <a:lnTo>
                    <a:pt x="709" y="111"/>
                  </a:lnTo>
                  <a:lnTo>
                    <a:pt x="704" y="115"/>
                  </a:lnTo>
                  <a:lnTo>
                    <a:pt x="698" y="120"/>
                  </a:lnTo>
                  <a:lnTo>
                    <a:pt x="691" y="125"/>
                  </a:lnTo>
                  <a:lnTo>
                    <a:pt x="684" y="130"/>
                  </a:lnTo>
                  <a:lnTo>
                    <a:pt x="677" y="136"/>
                  </a:lnTo>
                  <a:lnTo>
                    <a:pt x="669" y="142"/>
                  </a:lnTo>
                  <a:lnTo>
                    <a:pt x="661" y="148"/>
                  </a:lnTo>
                  <a:lnTo>
                    <a:pt x="652" y="155"/>
                  </a:lnTo>
                  <a:lnTo>
                    <a:pt x="643" y="162"/>
                  </a:lnTo>
                  <a:lnTo>
                    <a:pt x="633" y="169"/>
                  </a:lnTo>
                  <a:lnTo>
                    <a:pt x="613" y="184"/>
                  </a:lnTo>
                  <a:lnTo>
                    <a:pt x="592" y="200"/>
                  </a:lnTo>
                  <a:lnTo>
                    <a:pt x="570" y="216"/>
                  </a:lnTo>
                  <a:lnTo>
                    <a:pt x="547" y="233"/>
                  </a:lnTo>
                  <a:lnTo>
                    <a:pt x="523" y="251"/>
                  </a:lnTo>
                  <a:lnTo>
                    <a:pt x="499" y="268"/>
                  </a:lnTo>
                  <a:lnTo>
                    <a:pt x="450" y="305"/>
                  </a:lnTo>
                  <a:lnTo>
                    <a:pt x="400" y="342"/>
                  </a:lnTo>
                  <a:lnTo>
                    <a:pt x="375" y="360"/>
                  </a:lnTo>
                  <a:lnTo>
                    <a:pt x="351" y="378"/>
                  </a:lnTo>
                  <a:lnTo>
                    <a:pt x="327" y="395"/>
                  </a:lnTo>
                  <a:lnTo>
                    <a:pt x="304" y="412"/>
                  </a:lnTo>
                  <a:lnTo>
                    <a:pt x="282" y="428"/>
                  </a:lnTo>
                  <a:lnTo>
                    <a:pt x="261" y="443"/>
                  </a:lnTo>
                  <a:lnTo>
                    <a:pt x="241" y="458"/>
                  </a:lnTo>
                  <a:lnTo>
                    <a:pt x="232" y="464"/>
                  </a:lnTo>
                  <a:lnTo>
                    <a:pt x="223" y="471"/>
                  </a:lnTo>
                  <a:lnTo>
                    <a:pt x="214" y="477"/>
                  </a:lnTo>
                  <a:lnTo>
                    <a:pt x="206" y="483"/>
                  </a:lnTo>
                  <a:lnTo>
                    <a:pt x="198" y="489"/>
                  </a:lnTo>
                  <a:lnTo>
                    <a:pt x="191" y="494"/>
                  </a:lnTo>
                  <a:lnTo>
                    <a:pt x="184" y="499"/>
                  </a:lnTo>
                  <a:lnTo>
                    <a:pt x="178" y="504"/>
                  </a:lnTo>
                  <a:lnTo>
                    <a:pt x="172" y="508"/>
                  </a:lnTo>
                  <a:lnTo>
                    <a:pt x="167" y="512"/>
                  </a:lnTo>
                  <a:lnTo>
                    <a:pt x="162" y="516"/>
                  </a:lnTo>
                  <a:lnTo>
                    <a:pt x="158" y="519"/>
                  </a:lnTo>
                  <a:lnTo>
                    <a:pt x="154" y="522"/>
                  </a:lnTo>
                  <a:lnTo>
                    <a:pt x="151" y="524"/>
                  </a:lnTo>
                  <a:lnTo>
                    <a:pt x="147" y="524"/>
                  </a:lnTo>
                  <a:lnTo>
                    <a:pt x="144" y="524"/>
                  </a:lnTo>
                  <a:lnTo>
                    <a:pt x="142" y="524"/>
                  </a:lnTo>
                  <a:lnTo>
                    <a:pt x="139" y="523"/>
                  </a:lnTo>
                  <a:lnTo>
                    <a:pt x="137" y="522"/>
                  </a:lnTo>
                  <a:lnTo>
                    <a:pt x="136" y="521"/>
                  </a:lnTo>
                  <a:lnTo>
                    <a:pt x="133" y="517"/>
                  </a:lnTo>
                  <a:lnTo>
                    <a:pt x="132" y="513"/>
                  </a:lnTo>
                  <a:lnTo>
                    <a:pt x="131" y="508"/>
                  </a:lnTo>
                  <a:lnTo>
                    <a:pt x="131" y="503"/>
                  </a:lnTo>
                  <a:lnTo>
                    <a:pt x="132" y="498"/>
                  </a:lnTo>
                  <a:lnTo>
                    <a:pt x="133" y="497"/>
                  </a:lnTo>
                  <a:lnTo>
                    <a:pt x="135" y="495"/>
                  </a:lnTo>
                  <a:lnTo>
                    <a:pt x="137" y="493"/>
                  </a:lnTo>
                  <a:lnTo>
                    <a:pt x="140" y="490"/>
                  </a:lnTo>
                  <a:lnTo>
                    <a:pt x="144" y="487"/>
                  </a:lnTo>
                  <a:lnTo>
                    <a:pt x="149" y="484"/>
                  </a:lnTo>
                  <a:lnTo>
                    <a:pt x="154" y="479"/>
                  </a:lnTo>
                  <a:lnTo>
                    <a:pt x="160" y="475"/>
                  </a:lnTo>
                  <a:lnTo>
                    <a:pt x="166" y="470"/>
                  </a:lnTo>
                  <a:lnTo>
                    <a:pt x="173" y="465"/>
                  </a:lnTo>
                  <a:lnTo>
                    <a:pt x="180" y="459"/>
                  </a:lnTo>
                  <a:lnTo>
                    <a:pt x="188" y="453"/>
                  </a:lnTo>
                  <a:lnTo>
                    <a:pt x="197" y="447"/>
                  </a:lnTo>
                  <a:lnTo>
                    <a:pt x="205" y="440"/>
                  </a:lnTo>
                  <a:lnTo>
                    <a:pt x="215" y="433"/>
                  </a:lnTo>
                  <a:lnTo>
                    <a:pt x="224" y="426"/>
                  </a:lnTo>
                  <a:lnTo>
                    <a:pt x="234" y="418"/>
                  </a:lnTo>
                  <a:lnTo>
                    <a:pt x="245" y="410"/>
                  </a:lnTo>
                  <a:lnTo>
                    <a:pt x="267" y="394"/>
                  </a:lnTo>
                  <a:lnTo>
                    <a:pt x="290" y="376"/>
                  </a:lnTo>
                  <a:lnTo>
                    <a:pt x="314" y="358"/>
                  </a:lnTo>
                  <a:lnTo>
                    <a:pt x="339" y="340"/>
                  </a:lnTo>
                  <a:lnTo>
                    <a:pt x="364" y="321"/>
                  </a:lnTo>
                  <a:lnTo>
                    <a:pt x="416" y="283"/>
                  </a:lnTo>
                  <a:lnTo>
                    <a:pt x="468" y="244"/>
                  </a:lnTo>
                  <a:lnTo>
                    <a:pt x="493" y="225"/>
                  </a:lnTo>
                  <a:lnTo>
                    <a:pt x="518" y="207"/>
                  </a:lnTo>
                  <a:lnTo>
                    <a:pt x="542" y="189"/>
                  </a:lnTo>
                  <a:lnTo>
                    <a:pt x="566" y="171"/>
                  </a:lnTo>
                  <a:lnTo>
                    <a:pt x="588" y="155"/>
                  </a:lnTo>
                  <a:lnTo>
                    <a:pt x="598" y="147"/>
                  </a:lnTo>
                  <a:lnTo>
                    <a:pt x="609" y="140"/>
                  </a:lnTo>
                  <a:lnTo>
                    <a:pt x="618" y="132"/>
                  </a:lnTo>
                  <a:lnTo>
                    <a:pt x="628" y="125"/>
                  </a:lnTo>
                  <a:lnTo>
                    <a:pt x="637" y="118"/>
                  </a:lnTo>
                  <a:lnTo>
                    <a:pt x="645" y="112"/>
                  </a:lnTo>
                  <a:lnTo>
                    <a:pt x="653" y="106"/>
                  </a:lnTo>
                  <a:lnTo>
                    <a:pt x="661" y="100"/>
                  </a:lnTo>
                  <a:lnTo>
                    <a:pt x="668" y="95"/>
                  </a:lnTo>
                  <a:lnTo>
                    <a:pt x="675" y="90"/>
                  </a:lnTo>
                  <a:lnTo>
                    <a:pt x="680" y="86"/>
                  </a:lnTo>
                  <a:lnTo>
                    <a:pt x="686" y="82"/>
                  </a:lnTo>
                  <a:lnTo>
                    <a:pt x="690" y="78"/>
                  </a:lnTo>
                  <a:lnTo>
                    <a:pt x="695" y="75"/>
                  </a:lnTo>
                  <a:lnTo>
                    <a:pt x="698" y="72"/>
                  </a:lnTo>
                  <a:lnTo>
                    <a:pt x="701" y="70"/>
                  </a:lnTo>
                  <a:lnTo>
                    <a:pt x="703" y="68"/>
                  </a:lnTo>
                  <a:lnTo>
                    <a:pt x="704" y="67"/>
                  </a:lnTo>
                  <a:lnTo>
                    <a:pt x="734" y="121"/>
                  </a:lnTo>
                  <a:lnTo>
                    <a:pt x="735" y="129"/>
                  </a:lnTo>
                  <a:lnTo>
                    <a:pt x="736" y="138"/>
                  </a:lnTo>
                  <a:lnTo>
                    <a:pt x="732" y="142"/>
                  </a:lnTo>
                  <a:lnTo>
                    <a:pt x="727" y="146"/>
                  </a:lnTo>
                  <a:lnTo>
                    <a:pt x="722" y="151"/>
                  </a:lnTo>
                  <a:lnTo>
                    <a:pt x="716" y="155"/>
                  </a:lnTo>
                  <a:lnTo>
                    <a:pt x="709" y="161"/>
                  </a:lnTo>
                  <a:lnTo>
                    <a:pt x="703" y="166"/>
                  </a:lnTo>
                  <a:lnTo>
                    <a:pt x="695" y="172"/>
                  </a:lnTo>
                  <a:lnTo>
                    <a:pt x="688" y="178"/>
                  </a:lnTo>
                  <a:lnTo>
                    <a:pt x="680" y="184"/>
                  </a:lnTo>
                  <a:lnTo>
                    <a:pt x="671" y="191"/>
                  </a:lnTo>
                  <a:lnTo>
                    <a:pt x="654" y="205"/>
                  </a:lnTo>
                  <a:lnTo>
                    <a:pt x="635" y="219"/>
                  </a:lnTo>
                  <a:lnTo>
                    <a:pt x="615" y="235"/>
                  </a:lnTo>
                  <a:lnTo>
                    <a:pt x="594" y="250"/>
                  </a:lnTo>
                  <a:lnTo>
                    <a:pt x="572" y="267"/>
                  </a:lnTo>
                  <a:lnTo>
                    <a:pt x="549" y="284"/>
                  </a:lnTo>
                  <a:lnTo>
                    <a:pt x="526" y="301"/>
                  </a:lnTo>
                  <a:lnTo>
                    <a:pt x="479" y="337"/>
                  </a:lnTo>
                  <a:lnTo>
                    <a:pt x="431" y="372"/>
                  </a:lnTo>
                  <a:lnTo>
                    <a:pt x="408" y="390"/>
                  </a:lnTo>
                  <a:lnTo>
                    <a:pt x="384" y="407"/>
                  </a:lnTo>
                  <a:lnTo>
                    <a:pt x="361" y="424"/>
                  </a:lnTo>
                  <a:lnTo>
                    <a:pt x="339" y="441"/>
                  </a:lnTo>
                  <a:lnTo>
                    <a:pt x="317" y="457"/>
                  </a:lnTo>
                  <a:lnTo>
                    <a:pt x="296" y="472"/>
                  </a:lnTo>
                  <a:lnTo>
                    <a:pt x="276" y="487"/>
                  </a:lnTo>
                  <a:lnTo>
                    <a:pt x="258" y="501"/>
                  </a:lnTo>
                  <a:lnTo>
                    <a:pt x="240" y="514"/>
                  </a:lnTo>
                  <a:lnTo>
                    <a:pt x="232" y="520"/>
                  </a:lnTo>
                  <a:lnTo>
                    <a:pt x="224" y="526"/>
                  </a:lnTo>
                  <a:lnTo>
                    <a:pt x="217" y="531"/>
                  </a:lnTo>
                  <a:lnTo>
                    <a:pt x="210" y="537"/>
                  </a:lnTo>
                  <a:lnTo>
                    <a:pt x="203" y="541"/>
                  </a:lnTo>
                  <a:lnTo>
                    <a:pt x="197" y="546"/>
                  </a:lnTo>
                  <a:lnTo>
                    <a:pt x="191" y="550"/>
                  </a:lnTo>
                  <a:lnTo>
                    <a:pt x="186" y="554"/>
                  </a:lnTo>
                  <a:lnTo>
                    <a:pt x="181" y="558"/>
                  </a:lnTo>
                  <a:lnTo>
                    <a:pt x="176" y="561"/>
                  </a:lnTo>
                  <a:lnTo>
                    <a:pt x="173" y="564"/>
                  </a:lnTo>
                  <a:lnTo>
                    <a:pt x="169" y="567"/>
                  </a:lnTo>
                  <a:lnTo>
                    <a:pt x="167" y="569"/>
                  </a:lnTo>
                  <a:lnTo>
                    <a:pt x="165" y="570"/>
                  </a:lnTo>
                  <a:lnTo>
                    <a:pt x="161" y="570"/>
                  </a:lnTo>
                  <a:lnTo>
                    <a:pt x="156" y="569"/>
                  </a:lnTo>
                  <a:lnTo>
                    <a:pt x="152" y="566"/>
                  </a:lnTo>
                  <a:lnTo>
                    <a:pt x="150" y="565"/>
                  </a:lnTo>
                  <a:lnTo>
                    <a:pt x="148" y="563"/>
                  </a:lnTo>
                  <a:lnTo>
                    <a:pt x="146" y="561"/>
                  </a:lnTo>
                  <a:lnTo>
                    <a:pt x="146" y="558"/>
                  </a:lnTo>
                  <a:lnTo>
                    <a:pt x="145" y="555"/>
                  </a:lnTo>
                  <a:lnTo>
                    <a:pt x="145" y="552"/>
                  </a:lnTo>
                  <a:lnTo>
                    <a:pt x="146" y="548"/>
                  </a:lnTo>
                  <a:lnTo>
                    <a:pt x="148" y="544"/>
                  </a:lnTo>
                  <a:lnTo>
                    <a:pt x="151" y="539"/>
                  </a:lnTo>
                  <a:lnTo>
                    <a:pt x="155" y="534"/>
                  </a:lnTo>
                  <a:lnTo>
                    <a:pt x="158" y="531"/>
                  </a:lnTo>
                  <a:lnTo>
                    <a:pt x="162" y="528"/>
                  </a:lnTo>
                  <a:lnTo>
                    <a:pt x="166" y="525"/>
                  </a:lnTo>
                  <a:lnTo>
                    <a:pt x="171" y="521"/>
                  </a:lnTo>
                  <a:lnTo>
                    <a:pt x="176" y="517"/>
                  </a:lnTo>
                  <a:lnTo>
                    <a:pt x="182" y="513"/>
                  </a:lnTo>
                  <a:lnTo>
                    <a:pt x="189" y="508"/>
                  </a:lnTo>
                  <a:lnTo>
                    <a:pt x="196" y="503"/>
                  </a:lnTo>
                  <a:lnTo>
                    <a:pt x="203" y="497"/>
                  </a:lnTo>
                  <a:lnTo>
                    <a:pt x="211" y="491"/>
                  </a:lnTo>
                  <a:lnTo>
                    <a:pt x="219" y="485"/>
                  </a:lnTo>
                  <a:lnTo>
                    <a:pt x="228" y="479"/>
                  </a:lnTo>
                  <a:lnTo>
                    <a:pt x="237" y="472"/>
                  </a:lnTo>
                  <a:lnTo>
                    <a:pt x="247" y="465"/>
                  </a:lnTo>
                  <a:lnTo>
                    <a:pt x="267" y="450"/>
                  </a:lnTo>
                  <a:lnTo>
                    <a:pt x="288" y="434"/>
                  </a:lnTo>
                  <a:lnTo>
                    <a:pt x="311" y="418"/>
                  </a:lnTo>
                  <a:lnTo>
                    <a:pt x="334" y="401"/>
                  </a:lnTo>
                  <a:lnTo>
                    <a:pt x="358" y="384"/>
                  </a:lnTo>
                  <a:lnTo>
                    <a:pt x="382" y="366"/>
                  </a:lnTo>
                  <a:lnTo>
                    <a:pt x="407" y="347"/>
                  </a:lnTo>
                  <a:lnTo>
                    <a:pt x="458" y="310"/>
                  </a:lnTo>
                  <a:lnTo>
                    <a:pt x="508" y="274"/>
                  </a:lnTo>
                  <a:lnTo>
                    <a:pt x="532" y="256"/>
                  </a:lnTo>
                  <a:lnTo>
                    <a:pt x="556" y="238"/>
                  </a:lnTo>
                  <a:lnTo>
                    <a:pt x="579" y="222"/>
                  </a:lnTo>
                  <a:lnTo>
                    <a:pt x="601" y="205"/>
                  </a:lnTo>
                  <a:lnTo>
                    <a:pt x="622" y="190"/>
                  </a:lnTo>
                  <a:lnTo>
                    <a:pt x="632" y="182"/>
                  </a:lnTo>
                  <a:lnTo>
                    <a:pt x="641" y="175"/>
                  </a:lnTo>
                  <a:lnTo>
                    <a:pt x="650" y="168"/>
                  </a:lnTo>
                  <a:lnTo>
                    <a:pt x="659" y="162"/>
                  </a:lnTo>
                  <a:lnTo>
                    <a:pt x="668" y="155"/>
                  </a:lnTo>
                  <a:lnTo>
                    <a:pt x="676" y="149"/>
                  </a:lnTo>
                  <a:lnTo>
                    <a:pt x="684" y="143"/>
                  </a:lnTo>
                  <a:lnTo>
                    <a:pt x="691" y="138"/>
                  </a:lnTo>
                  <a:lnTo>
                    <a:pt x="697" y="133"/>
                  </a:lnTo>
                  <a:lnTo>
                    <a:pt x="704" y="128"/>
                  </a:lnTo>
                  <a:lnTo>
                    <a:pt x="709" y="123"/>
                  </a:lnTo>
                  <a:lnTo>
                    <a:pt x="714" y="119"/>
                  </a:lnTo>
                  <a:lnTo>
                    <a:pt x="719" y="116"/>
                  </a:lnTo>
                  <a:lnTo>
                    <a:pt x="723" y="113"/>
                  </a:lnTo>
                  <a:lnTo>
                    <a:pt x="726" y="110"/>
                  </a:lnTo>
                  <a:lnTo>
                    <a:pt x="729" y="107"/>
                  </a:lnTo>
                  <a:lnTo>
                    <a:pt x="731" y="106"/>
                  </a:lnTo>
                  <a:lnTo>
                    <a:pt x="732" y="104"/>
                  </a:lnTo>
                  <a:lnTo>
                    <a:pt x="81" y="492"/>
                  </a:lnTo>
                  <a:lnTo>
                    <a:pt x="83" y="496"/>
                  </a:lnTo>
                  <a:lnTo>
                    <a:pt x="86" y="499"/>
                  </a:lnTo>
                  <a:lnTo>
                    <a:pt x="89" y="501"/>
                  </a:lnTo>
                  <a:lnTo>
                    <a:pt x="93" y="503"/>
                  </a:lnTo>
                  <a:lnTo>
                    <a:pt x="96" y="504"/>
                  </a:lnTo>
                  <a:lnTo>
                    <a:pt x="99" y="504"/>
                  </a:lnTo>
                  <a:lnTo>
                    <a:pt x="103" y="504"/>
                  </a:lnTo>
                  <a:lnTo>
                    <a:pt x="107" y="504"/>
                  </a:lnTo>
                  <a:lnTo>
                    <a:pt x="112" y="504"/>
                  </a:lnTo>
                  <a:lnTo>
                    <a:pt x="117" y="503"/>
                  </a:lnTo>
                  <a:lnTo>
                    <a:pt x="117" y="510"/>
                  </a:lnTo>
                  <a:lnTo>
                    <a:pt x="118" y="516"/>
                  </a:lnTo>
                  <a:lnTo>
                    <a:pt x="119" y="521"/>
                  </a:lnTo>
                  <a:lnTo>
                    <a:pt x="122" y="526"/>
                  </a:lnTo>
                  <a:lnTo>
                    <a:pt x="126" y="529"/>
                  </a:lnTo>
                  <a:lnTo>
                    <a:pt x="130" y="532"/>
                  </a:lnTo>
                  <a:lnTo>
                    <a:pt x="134" y="535"/>
                  </a:lnTo>
                  <a:lnTo>
                    <a:pt x="139" y="537"/>
                  </a:lnTo>
                  <a:lnTo>
                    <a:pt x="138" y="540"/>
                  </a:lnTo>
                  <a:lnTo>
                    <a:pt x="137" y="543"/>
                  </a:lnTo>
                  <a:lnTo>
                    <a:pt x="136" y="550"/>
                  </a:lnTo>
                  <a:lnTo>
                    <a:pt x="136" y="556"/>
                  </a:lnTo>
                  <a:lnTo>
                    <a:pt x="138" y="563"/>
                  </a:lnTo>
                  <a:lnTo>
                    <a:pt x="140" y="569"/>
                  </a:lnTo>
                  <a:lnTo>
                    <a:pt x="144" y="574"/>
                  </a:lnTo>
                  <a:lnTo>
                    <a:pt x="148" y="578"/>
                  </a:lnTo>
                  <a:lnTo>
                    <a:pt x="152" y="580"/>
                  </a:lnTo>
                  <a:lnTo>
                    <a:pt x="139" y="584"/>
                  </a:lnTo>
                  <a:lnTo>
                    <a:pt x="127" y="588"/>
                  </a:lnTo>
                  <a:lnTo>
                    <a:pt x="115" y="592"/>
                  </a:lnTo>
                  <a:lnTo>
                    <a:pt x="103" y="595"/>
                  </a:lnTo>
                  <a:lnTo>
                    <a:pt x="92" y="598"/>
                  </a:lnTo>
                  <a:lnTo>
                    <a:pt x="80" y="600"/>
                  </a:lnTo>
                  <a:lnTo>
                    <a:pt x="67" y="602"/>
                  </a:lnTo>
                  <a:lnTo>
                    <a:pt x="54" y="603"/>
                  </a:lnTo>
                  <a:lnTo>
                    <a:pt x="54" y="597"/>
                  </a:lnTo>
                  <a:lnTo>
                    <a:pt x="52" y="590"/>
                  </a:lnTo>
                  <a:lnTo>
                    <a:pt x="50" y="584"/>
                  </a:lnTo>
                  <a:lnTo>
                    <a:pt x="47" y="578"/>
                  </a:lnTo>
                  <a:lnTo>
                    <a:pt x="43" y="573"/>
                  </a:lnTo>
                  <a:lnTo>
                    <a:pt x="39" y="569"/>
                  </a:lnTo>
                  <a:lnTo>
                    <a:pt x="34" y="566"/>
                  </a:lnTo>
                  <a:lnTo>
                    <a:pt x="30" y="566"/>
                  </a:lnTo>
                  <a:lnTo>
                    <a:pt x="36" y="555"/>
                  </a:lnTo>
                  <a:lnTo>
                    <a:pt x="43" y="544"/>
                  </a:lnTo>
                  <a:lnTo>
                    <a:pt x="57" y="524"/>
                  </a:lnTo>
                  <a:lnTo>
                    <a:pt x="64" y="514"/>
                  </a:lnTo>
                  <a:lnTo>
                    <a:pt x="69" y="504"/>
                  </a:lnTo>
                  <a:lnTo>
                    <a:pt x="72" y="500"/>
                  </a:lnTo>
                  <a:lnTo>
                    <a:pt x="74" y="496"/>
                  </a:lnTo>
                  <a:lnTo>
                    <a:pt x="76" y="492"/>
                  </a:lnTo>
                  <a:lnTo>
                    <a:pt x="77" y="489"/>
                  </a:lnTo>
                  <a:lnTo>
                    <a:pt x="13" y="62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2"/>
          <p:cNvSpPr txBox="1">
            <a:spLocks noChangeArrowheads="1"/>
          </p:cNvSpPr>
          <p:nvPr/>
        </p:nvSpPr>
        <p:spPr bwMode="auto">
          <a:xfrm>
            <a:off x="2982913" y="50800"/>
            <a:ext cx="3246437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GB" sz="3600" b="1">
                <a:solidFill>
                  <a:srgbClr val="000000"/>
                </a:solidFill>
                <a:latin typeface="Constantia - 48"/>
              </a:rPr>
              <a:t>Conclusions</a:t>
            </a:r>
          </a:p>
        </p:txBody>
      </p:sp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1497013" y="935038"/>
            <a:ext cx="642461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IE" sz="3300">
                <a:solidFill>
                  <a:srgbClr val="465E9C"/>
                </a:solidFill>
                <a:latin typeface="Franklin Gothic Book - 53"/>
              </a:rPr>
              <a:t>What did you learn today?</a:t>
            </a:r>
            <a:endParaRPr lang="en-GB" sz="3300">
              <a:solidFill>
                <a:srgbClr val="465E9C"/>
              </a:solidFill>
              <a:latin typeface="Franklin Gothic Book - 53"/>
            </a:endParaRPr>
          </a:p>
        </p:txBody>
      </p:sp>
      <p:grpSp>
        <p:nvGrpSpPr>
          <p:cNvPr id="29699" name="Group 5"/>
          <p:cNvGrpSpPr>
            <a:grpSpLocks/>
          </p:cNvGrpSpPr>
          <p:nvPr/>
        </p:nvGrpSpPr>
        <p:grpSpPr bwMode="auto">
          <a:xfrm>
            <a:off x="0" y="1628775"/>
            <a:ext cx="8512175" cy="4054475"/>
            <a:chOff x="0" y="1296"/>
            <a:chExt cx="5958" cy="3226"/>
          </a:xfrm>
        </p:grpSpPr>
        <p:pic>
          <p:nvPicPr>
            <p:cNvPr id="29709" name="Picture 6" descr="MSOfficePNG(1)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flipH="1">
              <a:off x="0" y="1611"/>
              <a:ext cx="1783" cy="1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0" name="Picture 7" descr="MSOfficePNG(2)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24" y="1296"/>
              <a:ext cx="1783" cy="1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1" name="Picture 8" descr="MSOfficePNG(1)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75" y="1621"/>
              <a:ext cx="1783" cy="1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2" name="Picture 9" descr="MSOfficePNG(1)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flipH="1" flipV="1">
              <a:off x="341" y="3420"/>
              <a:ext cx="1783" cy="1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3" name="Picture 10" descr="MSOfficePNG(1)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flipV="1">
              <a:off x="4086" y="3420"/>
              <a:ext cx="1783" cy="1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9700" name="Group 11"/>
          <p:cNvGrpSpPr>
            <a:grpSpLocks/>
          </p:cNvGrpSpPr>
          <p:nvPr/>
        </p:nvGrpSpPr>
        <p:grpSpPr bwMode="auto">
          <a:xfrm>
            <a:off x="1920875" y="1830388"/>
            <a:ext cx="558800" cy="354012"/>
            <a:chOff x="1344" y="1456"/>
            <a:chExt cx="392" cy="282"/>
          </a:xfrm>
        </p:grpSpPr>
        <p:sp>
          <p:nvSpPr>
            <p:cNvPr id="29702" name="Freeform 12"/>
            <p:cNvSpPr>
              <a:spLocks/>
            </p:cNvSpPr>
            <p:nvPr/>
          </p:nvSpPr>
          <p:spPr bwMode="auto">
            <a:xfrm>
              <a:off x="1687" y="1458"/>
              <a:ext cx="46" cy="49"/>
            </a:xfrm>
            <a:custGeom>
              <a:avLst/>
              <a:gdLst>
                <a:gd name="T0" fmla="*/ 31 w 46"/>
                <a:gd name="T1" fmla="*/ 15 h 49"/>
                <a:gd name="T2" fmla="*/ 28 w 46"/>
                <a:gd name="T3" fmla="*/ 13 h 49"/>
                <a:gd name="T4" fmla="*/ 25 w 46"/>
                <a:gd name="T5" fmla="*/ 11 h 49"/>
                <a:gd name="T6" fmla="*/ 22 w 46"/>
                <a:gd name="T7" fmla="*/ 9 h 49"/>
                <a:gd name="T8" fmla="*/ 18 w 46"/>
                <a:gd name="T9" fmla="*/ 8 h 49"/>
                <a:gd name="T10" fmla="*/ 13 w 46"/>
                <a:gd name="T11" fmla="*/ 7 h 49"/>
                <a:gd name="T12" fmla="*/ 10 w 46"/>
                <a:gd name="T13" fmla="*/ 6 h 49"/>
                <a:gd name="T14" fmla="*/ 7 w 46"/>
                <a:gd name="T15" fmla="*/ 5 h 49"/>
                <a:gd name="T16" fmla="*/ 4 w 46"/>
                <a:gd name="T17" fmla="*/ 4 h 49"/>
                <a:gd name="T18" fmla="*/ 0 w 46"/>
                <a:gd name="T19" fmla="*/ 3 h 49"/>
                <a:gd name="T20" fmla="*/ 5 w 46"/>
                <a:gd name="T21" fmla="*/ 2 h 49"/>
                <a:gd name="T22" fmla="*/ 9 w 46"/>
                <a:gd name="T23" fmla="*/ 1 h 49"/>
                <a:gd name="T24" fmla="*/ 13 w 46"/>
                <a:gd name="T25" fmla="*/ 1 h 49"/>
                <a:gd name="T26" fmla="*/ 16 w 46"/>
                <a:gd name="T27" fmla="*/ 0 h 49"/>
                <a:gd name="T28" fmla="*/ 20 w 46"/>
                <a:gd name="T29" fmla="*/ 1 h 49"/>
                <a:gd name="T30" fmla="*/ 23 w 46"/>
                <a:gd name="T31" fmla="*/ 1 h 49"/>
                <a:gd name="T32" fmla="*/ 26 w 46"/>
                <a:gd name="T33" fmla="*/ 2 h 49"/>
                <a:gd name="T34" fmla="*/ 29 w 46"/>
                <a:gd name="T35" fmla="*/ 3 h 49"/>
                <a:gd name="T36" fmla="*/ 31 w 46"/>
                <a:gd name="T37" fmla="*/ 5 h 49"/>
                <a:gd name="T38" fmla="*/ 33 w 46"/>
                <a:gd name="T39" fmla="*/ 6 h 49"/>
                <a:gd name="T40" fmla="*/ 35 w 46"/>
                <a:gd name="T41" fmla="*/ 8 h 49"/>
                <a:gd name="T42" fmla="*/ 37 w 46"/>
                <a:gd name="T43" fmla="*/ 10 h 49"/>
                <a:gd name="T44" fmla="*/ 39 w 46"/>
                <a:gd name="T45" fmla="*/ 12 h 49"/>
                <a:gd name="T46" fmla="*/ 40 w 46"/>
                <a:gd name="T47" fmla="*/ 14 h 49"/>
                <a:gd name="T48" fmla="*/ 43 w 46"/>
                <a:gd name="T49" fmla="*/ 19 h 49"/>
                <a:gd name="T50" fmla="*/ 44 w 46"/>
                <a:gd name="T51" fmla="*/ 24 h 49"/>
                <a:gd name="T52" fmla="*/ 45 w 46"/>
                <a:gd name="T53" fmla="*/ 29 h 49"/>
                <a:gd name="T54" fmla="*/ 45 w 46"/>
                <a:gd name="T55" fmla="*/ 34 h 49"/>
                <a:gd name="T56" fmla="*/ 44 w 46"/>
                <a:gd name="T57" fmla="*/ 38 h 49"/>
                <a:gd name="T58" fmla="*/ 44 w 46"/>
                <a:gd name="T59" fmla="*/ 40 h 49"/>
                <a:gd name="T60" fmla="*/ 43 w 46"/>
                <a:gd name="T61" fmla="*/ 42 h 49"/>
                <a:gd name="T62" fmla="*/ 43 w 46"/>
                <a:gd name="T63" fmla="*/ 44 h 49"/>
                <a:gd name="T64" fmla="*/ 42 w 46"/>
                <a:gd name="T65" fmla="*/ 45 h 49"/>
                <a:gd name="T66" fmla="*/ 41 w 46"/>
                <a:gd name="T67" fmla="*/ 46 h 49"/>
                <a:gd name="T68" fmla="*/ 40 w 46"/>
                <a:gd name="T69" fmla="*/ 47 h 49"/>
                <a:gd name="T70" fmla="*/ 39 w 46"/>
                <a:gd name="T71" fmla="*/ 48 h 49"/>
                <a:gd name="T72" fmla="*/ 37 w 46"/>
                <a:gd name="T73" fmla="*/ 48 h 49"/>
                <a:gd name="T74" fmla="*/ 38 w 46"/>
                <a:gd name="T75" fmla="*/ 45 h 49"/>
                <a:gd name="T76" fmla="*/ 39 w 46"/>
                <a:gd name="T77" fmla="*/ 41 h 49"/>
                <a:gd name="T78" fmla="*/ 39 w 46"/>
                <a:gd name="T79" fmla="*/ 37 h 49"/>
                <a:gd name="T80" fmla="*/ 39 w 46"/>
                <a:gd name="T81" fmla="*/ 33 h 49"/>
                <a:gd name="T82" fmla="*/ 38 w 46"/>
                <a:gd name="T83" fmla="*/ 29 h 49"/>
                <a:gd name="T84" fmla="*/ 37 w 46"/>
                <a:gd name="T85" fmla="*/ 25 h 49"/>
                <a:gd name="T86" fmla="*/ 36 w 46"/>
                <a:gd name="T87" fmla="*/ 21 h 49"/>
                <a:gd name="T88" fmla="*/ 33 w 46"/>
                <a:gd name="T89" fmla="*/ 18 h 49"/>
                <a:gd name="T90" fmla="*/ 31 w 46"/>
                <a:gd name="T91" fmla="*/ 15 h 4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6"/>
                <a:gd name="T139" fmla="*/ 0 h 49"/>
                <a:gd name="T140" fmla="*/ 46 w 46"/>
                <a:gd name="T141" fmla="*/ 49 h 4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6" h="49">
                  <a:moveTo>
                    <a:pt x="31" y="15"/>
                  </a:moveTo>
                  <a:lnTo>
                    <a:pt x="28" y="13"/>
                  </a:lnTo>
                  <a:lnTo>
                    <a:pt x="25" y="11"/>
                  </a:lnTo>
                  <a:lnTo>
                    <a:pt x="22" y="9"/>
                  </a:lnTo>
                  <a:lnTo>
                    <a:pt x="18" y="8"/>
                  </a:lnTo>
                  <a:lnTo>
                    <a:pt x="13" y="7"/>
                  </a:lnTo>
                  <a:lnTo>
                    <a:pt x="10" y="6"/>
                  </a:lnTo>
                  <a:lnTo>
                    <a:pt x="7" y="5"/>
                  </a:lnTo>
                  <a:lnTo>
                    <a:pt x="4" y="4"/>
                  </a:lnTo>
                  <a:lnTo>
                    <a:pt x="0" y="3"/>
                  </a:lnTo>
                  <a:lnTo>
                    <a:pt x="5" y="2"/>
                  </a:lnTo>
                  <a:lnTo>
                    <a:pt x="9" y="1"/>
                  </a:lnTo>
                  <a:lnTo>
                    <a:pt x="13" y="1"/>
                  </a:lnTo>
                  <a:lnTo>
                    <a:pt x="16" y="0"/>
                  </a:lnTo>
                  <a:lnTo>
                    <a:pt x="20" y="1"/>
                  </a:lnTo>
                  <a:lnTo>
                    <a:pt x="23" y="1"/>
                  </a:lnTo>
                  <a:lnTo>
                    <a:pt x="26" y="2"/>
                  </a:lnTo>
                  <a:lnTo>
                    <a:pt x="29" y="3"/>
                  </a:lnTo>
                  <a:lnTo>
                    <a:pt x="31" y="5"/>
                  </a:lnTo>
                  <a:lnTo>
                    <a:pt x="33" y="6"/>
                  </a:lnTo>
                  <a:lnTo>
                    <a:pt x="35" y="8"/>
                  </a:lnTo>
                  <a:lnTo>
                    <a:pt x="37" y="10"/>
                  </a:lnTo>
                  <a:lnTo>
                    <a:pt x="39" y="12"/>
                  </a:lnTo>
                  <a:lnTo>
                    <a:pt x="40" y="14"/>
                  </a:lnTo>
                  <a:lnTo>
                    <a:pt x="43" y="19"/>
                  </a:lnTo>
                  <a:lnTo>
                    <a:pt x="44" y="24"/>
                  </a:lnTo>
                  <a:lnTo>
                    <a:pt x="45" y="29"/>
                  </a:lnTo>
                  <a:lnTo>
                    <a:pt x="45" y="34"/>
                  </a:lnTo>
                  <a:lnTo>
                    <a:pt x="44" y="38"/>
                  </a:lnTo>
                  <a:lnTo>
                    <a:pt x="44" y="40"/>
                  </a:lnTo>
                  <a:lnTo>
                    <a:pt x="43" y="42"/>
                  </a:lnTo>
                  <a:lnTo>
                    <a:pt x="43" y="44"/>
                  </a:lnTo>
                  <a:lnTo>
                    <a:pt x="42" y="45"/>
                  </a:lnTo>
                  <a:lnTo>
                    <a:pt x="41" y="46"/>
                  </a:lnTo>
                  <a:lnTo>
                    <a:pt x="40" y="47"/>
                  </a:lnTo>
                  <a:lnTo>
                    <a:pt x="39" y="48"/>
                  </a:lnTo>
                  <a:lnTo>
                    <a:pt x="37" y="48"/>
                  </a:lnTo>
                  <a:lnTo>
                    <a:pt x="38" y="45"/>
                  </a:lnTo>
                  <a:lnTo>
                    <a:pt x="39" y="41"/>
                  </a:lnTo>
                  <a:lnTo>
                    <a:pt x="39" y="37"/>
                  </a:lnTo>
                  <a:lnTo>
                    <a:pt x="39" y="33"/>
                  </a:lnTo>
                  <a:lnTo>
                    <a:pt x="38" y="29"/>
                  </a:lnTo>
                  <a:lnTo>
                    <a:pt x="37" y="25"/>
                  </a:lnTo>
                  <a:lnTo>
                    <a:pt x="36" y="21"/>
                  </a:lnTo>
                  <a:lnTo>
                    <a:pt x="33" y="18"/>
                  </a:lnTo>
                  <a:lnTo>
                    <a:pt x="31" y="15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03" name="Freeform 13"/>
            <p:cNvSpPr>
              <a:spLocks/>
            </p:cNvSpPr>
            <p:nvPr/>
          </p:nvSpPr>
          <p:spPr bwMode="auto">
            <a:xfrm>
              <a:off x="1665" y="1463"/>
              <a:ext cx="62" cy="56"/>
            </a:xfrm>
            <a:custGeom>
              <a:avLst/>
              <a:gdLst>
                <a:gd name="T0" fmla="*/ 27 w 62"/>
                <a:gd name="T1" fmla="*/ 1 h 56"/>
                <a:gd name="T2" fmla="*/ 33 w 62"/>
                <a:gd name="T3" fmla="*/ 1 h 56"/>
                <a:gd name="T4" fmla="*/ 38 w 62"/>
                <a:gd name="T5" fmla="*/ 2 h 56"/>
                <a:gd name="T6" fmla="*/ 42 w 62"/>
                <a:gd name="T7" fmla="*/ 4 h 56"/>
                <a:gd name="T8" fmla="*/ 46 w 62"/>
                <a:gd name="T9" fmla="*/ 5 h 56"/>
                <a:gd name="T10" fmla="*/ 50 w 62"/>
                <a:gd name="T11" fmla="*/ 7 h 56"/>
                <a:gd name="T12" fmla="*/ 53 w 62"/>
                <a:gd name="T13" fmla="*/ 10 h 56"/>
                <a:gd name="T14" fmla="*/ 55 w 62"/>
                <a:gd name="T15" fmla="*/ 12 h 56"/>
                <a:gd name="T16" fmla="*/ 57 w 62"/>
                <a:gd name="T17" fmla="*/ 15 h 56"/>
                <a:gd name="T18" fmla="*/ 59 w 62"/>
                <a:gd name="T19" fmla="*/ 18 h 56"/>
                <a:gd name="T20" fmla="*/ 60 w 62"/>
                <a:gd name="T21" fmla="*/ 21 h 56"/>
                <a:gd name="T22" fmla="*/ 61 w 62"/>
                <a:gd name="T23" fmla="*/ 25 h 56"/>
                <a:gd name="T24" fmla="*/ 61 w 62"/>
                <a:gd name="T25" fmla="*/ 28 h 56"/>
                <a:gd name="T26" fmla="*/ 61 w 62"/>
                <a:gd name="T27" fmla="*/ 32 h 56"/>
                <a:gd name="T28" fmla="*/ 61 w 62"/>
                <a:gd name="T29" fmla="*/ 36 h 56"/>
                <a:gd name="T30" fmla="*/ 60 w 62"/>
                <a:gd name="T31" fmla="*/ 40 h 56"/>
                <a:gd name="T32" fmla="*/ 58 w 62"/>
                <a:gd name="T33" fmla="*/ 42 h 56"/>
                <a:gd name="T34" fmla="*/ 56 w 62"/>
                <a:gd name="T35" fmla="*/ 44 h 56"/>
                <a:gd name="T36" fmla="*/ 53 w 62"/>
                <a:gd name="T37" fmla="*/ 48 h 56"/>
                <a:gd name="T38" fmla="*/ 51 w 62"/>
                <a:gd name="T39" fmla="*/ 49 h 56"/>
                <a:gd name="T40" fmla="*/ 48 w 62"/>
                <a:gd name="T41" fmla="*/ 51 h 56"/>
                <a:gd name="T42" fmla="*/ 46 w 62"/>
                <a:gd name="T43" fmla="*/ 53 h 56"/>
                <a:gd name="T44" fmla="*/ 42 w 62"/>
                <a:gd name="T45" fmla="*/ 55 h 56"/>
                <a:gd name="T46" fmla="*/ 41 w 62"/>
                <a:gd name="T47" fmla="*/ 48 h 56"/>
                <a:gd name="T48" fmla="*/ 40 w 62"/>
                <a:gd name="T49" fmla="*/ 45 h 56"/>
                <a:gd name="T50" fmla="*/ 39 w 62"/>
                <a:gd name="T51" fmla="*/ 41 h 56"/>
                <a:gd name="T52" fmla="*/ 38 w 62"/>
                <a:gd name="T53" fmla="*/ 38 h 56"/>
                <a:gd name="T54" fmla="*/ 36 w 62"/>
                <a:gd name="T55" fmla="*/ 35 h 56"/>
                <a:gd name="T56" fmla="*/ 34 w 62"/>
                <a:gd name="T57" fmla="*/ 32 h 56"/>
                <a:gd name="T58" fmla="*/ 31 w 62"/>
                <a:gd name="T59" fmla="*/ 29 h 56"/>
                <a:gd name="T60" fmla="*/ 29 w 62"/>
                <a:gd name="T61" fmla="*/ 26 h 56"/>
                <a:gd name="T62" fmla="*/ 26 w 62"/>
                <a:gd name="T63" fmla="*/ 24 h 56"/>
                <a:gd name="T64" fmla="*/ 23 w 62"/>
                <a:gd name="T65" fmla="*/ 21 h 56"/>
                <a:gd name="T66" fmla="*/ 19 w 62"/>
                <a:gd name="T67" fmla="*/ 19 h 56"/>
                <a:gd name="T68" fmla="*/ 15 w 62"/>
                <a:gd name="T69" fmla="*/ 17 h 56"/>
                <a:gd name="T70" fmla="*/ 10 w 62"/>
                <a:gd name="T71" fmla="*/ 16 h 56"/>
                <a:gd name="T72" fmla="*/ 5 w 62"/>
                <a:gd name="T73" fmla="*/ 14 h 56"/>
                <a:gd name="T74" fmla="*/ 0 w 62"/>
                <a:gd name="T75" fmla="*/ 13 h 56"/>
                <a:gd name="T76" fmla="*/ 4 w 62"/>
                <a:gd name="T77" fmla="*/ 10 h 56"/>
                <a:gd name="T78" fmla="*/ 9 w 62"/>
                <a:gd name="T79" fmla="*/ 7 h 56"/>
                <a:gd name="T80" fmla="*/ 11 w 62"/>
                <a:gd name="T81" fmla="*/ 5 h 56"/>
                <a:gd name="T82" fmla="*/ 14 w 62"/>
                <a:gd name="T83" fmla="*/ 4 h 56"/>
                <a:gd name="T84" fmla="*/ 17 w 62"/>
                <a:gd name="T85" fmla="*/ 2 h 56"/>
                <a:gd name="T86" fmla="*/ 21 w 62"/>
                <a:gd name="T87" fmla="*/ 0 h 56"/>
                <a:gd name="T88" fmla="*/ 27 w 62"/>
                <a:gd name="T89" fmla="*/ 1 h 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62"/>
                <a:gd name="T136" fmla="*/ 0 h 56"/>
                <a:gd name="T137" fmla="*/ 62 w 62"/>
                <a:gd name="T138" fmla="*/ 56 h 5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62" h="56">
                  <a:moveTo>
                    <a:pt x="27" y="1"/>
                  </a:moveTo>
                  <a:lnTo>
                    <a:pt x="33" y="1"/>
                  </a:lnTo>
                  <a:lnTo>
                    <a:pt x="38" y="2"/>
                  </a:lnTo>
                  <a:lnTo>
                    <a:pt x="42" y="4"/>
                  </a:lnTo>
                  <a:lnTo>
                    <a:pt x="46" y="5"/>
                  </a:lnTo>
                  <a:lnTo>
                    <a:pt x="50" y="7"/>
                  </a:lnTo>
                  <a:lnTo>
                    <a:pt x="53" y="10"/>
                  </a:lnTo>
                  <a:lnTo>
                    <a:pt x="55" y="12"/>
                  </a:lnTo>
                  <a:lnTo>
                    <a:pt x="57" y="15"/>
                  </a:lnTo>
                  <a:lnTo>
                    <a:pt x="59" y="18"/>
                  </a:lnTo>
                  <a:lnTo>
                    <a:pt x="60" y="21"/>
                  </a:lnTo>
                  <a:lnTo>
                    <a:pt x="61" y="25"/>
                  </a:lnTo>
                  <a:lnTo>
                    <a:pt x="61" y="28"/>
                  </a:lnTo>
                  <a:lnTo>
                    <a:pt x="61" y="32"/>
                  </a:lnTo>
                  <a:lnTo>
                    <a:pt x="61" y="36"/>
                  </a:lnTo>
                  <a:lnTo>
                    <a:pt x="60" y="40"/>
                  </a:lnTo>
                  <a:lnTo>
                    <a:pt x="58" y="42"/>
                  </a:lnTo>
                  <a:lnTo>
                    <a:pt x="56" y="44"/>
                  </a:lnTo>
                  <a:lnTo>
                    <a:pt x="53" y="48"/>
                  </a:lnTo>
                  <a:lnTo>
                    <a:pt x="51" y="49"/>
                  </a:lnTo>
                  <a:lnTo>
                    <a:pt x="48" y="51"/>
                  </a:lnTo>
                  <a:lnTo>
                    <a:pt x="46" y="53"/>
                  </a:lnTo>
                  <a:lnTo>
                    <a:pt x="42" y="55"/>
                  </a:lnTo>
                  <a:lnTo>
                    <a:pt x="41" y="48"/>
                  </a:lnTo>
                  <a:lnTo>
                    <a:pt x="40" y="45"/>
                  </a:lnTo>
                  <a:lnTo>
                    <a:pt x="39" y="41"/>
                  </a:lnTo>
                  <a:lnTo>
                    <a:pt x="38" y="38"/>
                  </a:lnTo>
                  <a:lnTo>
                    <a:pt x="36" y="35"/>
                  </a:lnTo>
                  <a:lnTo>
                    <a:pt x="34" y="32"/>
                  </a:lnTo>
                  <a:lnTo>
                    <a:pt x="31" y="29"/>
                  </a:lnTo>
                  <a:lnTo>
                    <a:pt x="29" y="26"/>
                  </a:lnTo>
                  <a:lnTo>
                    <a:pt x="26" y="24"/>
                  </a:lnTo>
                  <a:lnTo>
                    <a:pt x="23" y="21"/>
                  </a:lnTo>
                  <a:lnTo>
                    <a:pt x="19" y="19"/>
                  </a:lnTo>
                  <a:lnTo>
                    <a:pt x="15" y="17"/>
                  </a:lnTo>
                  <a:lnTo>
                    <a:pt x="10" y="16"/>
                  </a:lnTo>
                  <a:lnTo>
                    <a:pt x="5" y="14"/>
                  </a:lnTo>
                  <a:lnTo>
                    <a:pt x="0" y="13"/>
                  </a:lnTo>
                  <a:lnTo>
                    <a:pt x="4" y="10"/>
                  </a:lnTo>
                  <a:lnTo>
                    <a:pt x="9" y="7"/>
                  </a:lnTo>
                  <a:lnTo>
                    <a:pt x="11" y="5"/>
                  </a:lnTo>
                  <a:lnTo>
                    <a:pt x="14" y="4"/>
                  </a:lnTo>
                  <a:lnTo>
                    <a:pt x="17" y="2"/>
                  </a:lnTo>
                  <a:lnTo>
                    <a:pt x="21" y="0"/>
                  </a:lnTo>
                  <a:lnTo>
                    <a:pt x="27" y="1"/>
                  </a:lnTo>
                  <a:close/>
                </a:path>
              </a:pathLst>
            </a:custGeom>
            <a:solidFill>
              <a:srgbClr val="FF9900"/>
            </a:solidFill>
            <a:ln w="0" cap="flat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04" name="Freeform 14"/>
            <p:cNvSpPr>
              <a:spLocks/>
            </p:cNvSpPr>
            <p:nvPr/>
          </p:nvSpPr>
          <p:spPr bwMode="auto">
            <a:xfrm>
              <a:off x="1405" y="1483"/>
              <a:ext cx="298" cy="215"/>
            </a:xfrm>
            <a:custGeom>
              <a:avLst/>
              <a:gdLst>
                <a:gd name="T0" fmla="*/ 290 w 298"/>
                <a:gd name="T1" fmla="*/ 21 h 215"/>
                <a:gd name="T2" fmla="*/ 275 w 298"/>
                <a:gd name="T3" fmla="*/ 32 h 215"/>
                <a:gd name="T4" fmla="*/ 258 w 298"/>
                <a:gd name="T5" fmla="*/ 44 h 215"/>
                <a:gd name="T6" fmla="*/ 232 w 298"/>
                <a:gd name="T7" fmla="*/ 62 h 215"/>
                <a:gd name="T8" fmla="*/ 195 w 298"/>
                <a:gd name="T9" fmla="*/ 88 h 215"/>
                <a:gd name="T10" fmla="*/ 157 w 298"/>
                <a:gd name="T11" fmla="*/ 114 h 215"/>
                <a:gd name="T12" fmla="*/ 99 w 298"/>
                <a:gd name="T13" fmla="*/ 153 h 215"/>
                <a:gd name="T14" fmla="*/ 62 w 298"/>
                <a:gd name="T15" fmla="*/ 178 h 215"/>
                <a:gd name="T16" fmla="*/ 36 w 298"/>
                <a:gd name="T17" fmla="*/ 197 h 215"/>
                <a:gd name="T18" fmla="*/ 19 w 298"/>
                <a:gd name="T19" fmla="*/ 208 h 215"/>
                <a:gd name="T20" fmla="*/ 10 w 298"/>
                <a:gd name="T21" fmla="*/ 214 h 215"/>
                <a:gd name="T22" fmla="*/ 9 w 298"/>
                <a:gd name="T23" fmla="*/ 214 h 215"/>
                <a:gd name="T24" fmla="*/ 5 w 298"/>
                <a:gd name="T25" fmla="*/ 212 h 215"/>
                <a:gd name="T26" fmla="*/ 2 w 298"/>
                <a:gd name="T27" fmla="*/ 209 h 215"/>
                <a:gd name="T28" fmla="*/ 1 w 298"/>
                <a:gd name="T29" fmla="*/ 206 h 215"/>
                <a:gd name="T30" fmla="*/ 0 w 298"/>
                <a:gd name="T31" fmla="*/ 203 h 215"/>
                <a:gd name="T32" fmla="*/ 1 w 298"/>
                <a:gd name="T33" fmla="*/ 199 h 215"/>
                <a:gd name="T34" fmla="*/ 8 w 298"/>
                <a:gd name="T35" fmla="*/ 191 h 215"/>
                <a:gd name="T36" fmla="*/ 24 w 298"/>
                <a:gd name="T37" fmla="*/ 181 h 215"/>
                <a:gd name="T38" fmla="*/ 40 w 298"/>
                <a:gd name="T39" fmla="*/ 169 h 215"/>
                <a:gd name="T40" fmla="*/ 57 w 298"/>
                <a:gd name="T41" fmla="*/ 157 h 215"/>
                <a:gd name="T42" fmla="*/ 83 w 298"/>
                <a:gd name="T43" fmla="*/ 137 h 215"/>
                <a:gd name="T44" fmla="*/ 121 w 298"/>
                <a:gd name="T45" fmla="*/ 111 h 215"/>
                <a:gd name="T46" fmla="*/ 159 w 298"/>
                <a:gd name="T47" fmla="*/ 84 h 215"/>
                <a:gd name="T48" fmla="*/ 196 w 298"/>
                <a:gd name="T49" fmla="*/ 57 h 215"/>
                <a:gd name="T50" fmla="*/ 224 w 298"/>
                <a:gd name="T51" fmla="*/ 38 h 215"/>
                <a:gd name="T52" fmla="*/ 241 w 298"/>
                <a:gd name="T53" fmla="*/ 26 h 215"/>
                <a:gd name="T54" fmla="*/ 258 w 298"/>
                <a:gd name="T55" fmla="*/ 15 h 215"/>
                <a:gd name="T56" fmla="*/ 274 w 298"/>
                <a:gd name="T57" fmla="*/ 5 h 215"/>
                <a:gd name="T58" fmla="*/ 283 w 298"/>
                <a:gd name="T59" fmla="*/ 1 h 215"/>
                <a:gd name="T60" fmla="*/ 289 w 298"/>
                <a:gd name="T61" fmla="*/ 4 h 215"/>
                <a:gd name="T62" fmla="*/ 293 w 298"/>
                <a:gd name="T63" fmla="*/ 8 h 215"/>
                <a:gd name="T64" fmla="*/ 295 w 298"/>
                <a:gd name="T65" fmla="*/ 11 h 215"/>
                <a:gd name="T66" fmla="*/ 297 w 298"/>
                <a:gd name="T67" fmla="*/ 15 h 21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98"/>
                <a:gd name="T103" fmla="*/ 0 h 215"/>
                <a:gd name="T104" fmla="*/ 298 w 298"/>
                <a:gd name="T105" fmla="*/ 215 h 21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98" h="215">
                  <a:moveTo>
                    <a:pt x="297" y="15"/>
                  </a:moveTo>
                  <a:lnTo>
                    <a:pt x="290" y="21"/>
                  </a:lnTo>
                  <a:lnTo>
                    <a:pt x="282" y="26"/>
                  </a:lnTo>
                  <a:lnTo>
                    <a:pt x="275" y="32"/>
                  </a:lnTo>
                  <a:lnTo>
                    <a:pt x="267" y="38"/>
                  </a:lnTo>
                  <a:lnTo>
                    <a:pt x="258" y="44"/>
                  </a:lnTo>
                  <a:lnTo>
                    <a:pt x="250" y="50"/>
                  </a:lnTo>
                  <a:lnTo>
                    <a:pt x="232" y="62"/>
                  </a:lnTo>
                  <a:lnTo>
                    <a:pt x="214" y="75"/>
                  </a:lnTo>
                  <a:lnTo>
                    <a:pt x="195" y="88"/>
                  </a:lnTo>
                  <a:lnTo>
                    <a:pt x="176" y="101"/>
                  </a:lnTo>
                  <a:lnTo>
                    <a:pt x="157" y="114"/>
                  </a:lnTo>
                  <a:lnTo>
                    <a:pt x="118" y="140"/>
                  </a:lnTo>
                  <a:lnTo>
                    <a:pt x="99" y="153"/>
                  </a:lnTo>
                  <a:lnTo>
                    <a:pt x="81" y="166"/>
                  </a:lnTo>
                  <a:lnTo>
                    <a:pt x="62" y="178"/>
                  </a:lnTo>
                  <a:lnTo>
                    <a:pt x="44" y="191"/>
                  </a:lnTo>
                  <a:lnTo>
                    <a:pt x="36" y="197"/>
                  </a:lnTo>
                  <a:lnTo>
                    <a:pt x="27" y="202"/>
                  </a:lnTo>
                  <a:lnTo>
                    <a:pt x="19" y="208"/>
                  </a:lnTo>
                  <a:lnTo>
                    <a:pt x="11" y="214"/>
                  </a:lnTo>
                  <a:lnTo>
                    <a:pt x="10" y="214"/>
                  </a:lnTo>
                  <a:lnTo>
                    <a:pt x="9" y="214"/>
                  </a:lnTo>
                  <a:lnTo>
                    <a:pt x="7" y="214"/>
                  </a:lnTo>
                  <a:lnTo>
                    <a:pt x="5" y="212"/>
                  </a:lnTo>
                  <a:lnTo>
                    <a:pt x="3" y="210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1" y="206"/>
                  </a:lnTo>
                  <a:lnTo>
                    <a:pt x="0" y="204"/>
                  </a:lnTo>
                  <a:lnTo>
                    <a:pt x="0" y="203"/>
                  </a:lnTo>
                  <a:lnTo>
                    <a:pt x="0" y="201"/>
                  </a:lnTo>
                  <a:lnTo>
                    <a:pt x="1" y="199"/>
                  </a:lnTo>
                  <a:lnTo>
                    <a:pt x="1" y="197"/>
                  </a:lnTo>
                  <a:lnTo>
                    <a:pt x="8" y="191"/>
                  </a:lnTo>
                  <a:lnTo>
                    <a:pt x="16" y="186"/>
                  </a:lnTo>
                  <a:lnTo>
                    <a:pt x="24" y="181"/>
                  </a:lnTo>
                  <a:lnTo>
                    <a:pt x="32" y="175"/>
                  </a:lnTo>
                  <a:lnTo>
                    <a:pt x="40" y="169"/>
                  </a:lnTo>
                  <a:lnTo>
                    <a:pt x="48" y="163"/>
                  </a:lnTo>
                  <a:lnTo>
                    <a:pt x="57" y="157"/>
                  </a:lnTo>
                  <a:lnTo>
                    <a:pt x="65" y="150"/>
                  </a:lnTo>
                  <a:lnTo>
                    <a:pt x="83" y="137"/>
                  </a:lnTo>
                  <a:lnTo>
                    <a:pt x="102" y="124"/>
                  </a:lnTo>
                  <a:lnTo>
                    <a:pt x="121" y="111"/>
                  </a:lnTo>
                  <a:lnTo>
                    <a:pt x="140" y="97"/>
                  </a:lnTo>
                  <a:lnTo>
                    <a:pt x="159" y="84"/>
                  </a:lnTo>
                  <a:lnTo>
                    <a:pt x="178" y="70"/>
                  </a:lnTo>
                  <a:lnTo>
                    <a:pt x="196" y="57"/>
                  </a:lnTo>
                  <a:lnTo>
                    <a:pt x="215" y="44"/>
                  </a:lnTo>
                  <a:lnTo>
                    <a:pt x="224" y="38"/>
                  </a:lnTo>
                  <a:lnTo>
                    <a:pt x="232" y="32"/>
                  </a:lnTo>
                  <a:lnTo>
                    <a:pt x="241" y="26"/>
                  </a:lnTo>
                  <a:lnTo>
                    <a:pt x="250" y="21"/>
                  </a:lnTo>
                  <a:lnTo>
                    <a:pt x="258" y="15"/>
                  </a:lnTo>
                  <a:lnTo>
                    <a:pt x="266" y="10"/>
                  </a:lnTo>
                  <a:lnTo>
                    <a:pt x="274" y="5"/>
                  </a:lnTo>
                  <a:lnTo>
                    <a:pt x="281" y="0"/>
                  </a:lnTo>
                  <a:lnTo>
                    <a:pt x="283" y="1"/>
                  </a:lnTo>
                  <a:lnTo>
                    <a:pt x="285" y="2"/>
                  </a:lnTo>
                  <a:lnTo>
                    <a:pt x="289" y="4"/>
                  </a:lnTo>
                  <a:lnTo>
                    <a:pt x="291" y="6"/>
                  </a:lnTo>
                  <a:lnTo>
                    <a:pt x="293" y="8"/>
                  </a:lnTo>
                  <a:lnTo>
                    <a:pt x="294" y="9"/>
                  </a:lnTo>
                  <a:lnTo>
                    <a:pt x="295" y="11"/>
                  </a:lnTo>
                  <a:lnTo>
                    <a:pt x="296" y="13"/>
                  </a:lnTo>
                  <a:lnTo>
                    <a:pt x="297" y="15"/>
                  </a:lnTo>
                  <a:close/>
                </a:path>
              </a:pathLst>
            </a:custGeom>
            <a:solidFill>
              <a:srgbClr val="FFFF00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05" name="Freeform 15"/>
            <p:cNvSpPr>
              <a:spLocks/>
            </p:cNvSpPr>
            <p:nvPr/>
          </p:nvSpPr>
          <p:spPr bwMode="auto">
            <a:xfrm>
              <a:off x="1383" y="1476"/>
              <a:ext cx="299" cy="207"/>
            </a:xfrm>
            <a:custGeom>
              <a:avLst/>
              <a:gdLst>
                <a:gd name="T0" fmla="*/ 290 w 299"/>
                <a:gd name="T1" fmla="*/ 17 h 207"/>
                <a:gd name="T2" fmla="*/ 267 w 299"/>
                <a:gd name="T3" fmla="*/ 34 h 207"/>
                <a:gd name="T4" fmla="*/ 234 w 299"/>
                <a:gd name="T5" fmla="*/ 57 h 207"/>
                <a:gd name="T6" fmla="*/ 199 w 299"/>
                <a:gd name="T7" fmla="*/ 82 h 207"/>
                <a:gd name="T8" fmla="*/ 163 w 299"/>
                <a:gd name="T9" fmla="*/ 107 h 207"/>
                <a:gd name="T10" fmla="*/ 109 w 299"/>
                <a:gd name="T11" fmla="*/ 144 h 207"/>
                <a:gd name="T12" fmla="*/ 73 w 299"/>
                <a:gd name="T13" fmla="*/ 169 h 207"/>
                <a:gd name="T14" fmla="*/ 39 w 299"/>
                <a:gd name="T15" fmla="*/ 193 h 207"/>
                <a:gd name="T16" fmla="*/ 19 w 299"/>
                <a:gd name="T17" fmla="*/ 205 h 207"/>
                <a:gd name="T18" fmla="*/ 10 w 299"/>
                <a:gd name="T19" fmla="*/ 206 h 207"/>
                <a:gd name="T20" fmla="*/ 6 w 299"/>
                <a:gd name="T21" fmla="*/ 205 h 207"/>
                <a:gd name="T22" fmla="*/ 3 w 299"/>
                <a:gd name="T23" fmla="*/ 204 h 207"/>
                <a:gd name="T24" fmla="*/ 1 w 299"/>
                <a:gd name="T25" fmla="*/ 202 h 207"/>
                <a:gd name="T26" fmla="*/ 0 w 299"/>
                <a:gd name="T27" fmla="*/ 199 h 207"/>
                <a:gd name="T28" fmla="*/ 2 w 299"/>
                <a:gd name="T29" fmla="*/ 195 h 207"/>
                <a:gd name="T30" fmla="*/ 16 w 299"/>
                <a:gd name="T31" fmla="*/ 184 h 207"/>
                <a:gd name="T32" fmla="*/ 32 w 299"/>
                <a:gd name="T33" fmla="*/ 173 h 207"/>
                <a:gd name="T34" fmla="*/ 48 w 299"/>
                <a:gd name="T35" fmla="*/ 162 h 207"/>
                <a:gd name="T36" fmla="*/ 65 w 299"/>
                <a:gd name="T37" fmla="*/ 149 h 207"/>
                <a:gd name="T38" fmla="*/ 101 w 299"/>
                <a:gd name="T39" fmla="*/ 123 h 207"/>
                <a:gd name="T40" fmla="*/ 139 w 299"/>
                <a:gd name="T41" fmla="*/ 96 h 207"/>
                <a:gd name="T42" fmla="*/ 176 w 299"/>
                <a:gd name="T43" fmla="*/ 70 h 207"/>
                <a:gd name="T44" fmla="*/ 212 w 299"/>
                <a:gd name="T45" fmla="*/ 44 h 207"/>
                <a:gd name="T46" fmla="*/ 230 w 299"/>
                <a:gd name="T47" fmla="*/ 32 h 207"/>
                <a:gd name="T48" fmla="*/ 247 w 299"/>
                <a:gd name="T49" fmla="*/ 21 h 207"/>
                <a:gd name="T50" fmla="*/ 263 w 299"/>
                <a:gd name="T51" fmla="*/ 10 h 207"/>
                <a:gd name="T52" fmla="*/ 278 w 299"/>
                <a:gd name="T53" fmla="*/ 0 h 207"/>
                <a:gd name="T54" fmla="*/ 285 w 299"/>
                <a:gd name="T55" fmla="*/ 2 h 207"/>
                <a:gd name="T56" fmla="*/ 290 w 299"/>
                <a:gd name="T57" fmla="*/ 3 h 207"/>
                <a:gd name="T58" fmla="*/ 294 w 299"/>
                <a:gd name="T59" fmla="*/ 4 h 207"/>
                <a:gd name="T60" fmla="*/ 296 w 299"/>
                <a:gd name="T61" fmla="*/ 5 h 207"/>
                <a:gd name="T62" fmla="*/ 298 w 299"/>
                <a:gd name="T63" fmla="*/ 6 h 207"/>
                <a:gd name="T64" fmla="*/ 298 w 299"/>
                <a:gd name="T65" fmla="*/ 9 h 20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9"/>
                <a:gd name="T100" fmla="*/ 0 h 207"/>
                <a:gd name="T101" fmla="*/ 299 w 299"/>
                <a:gd name="T102" fmla="*/ 207 h 20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9" h="207">
                  <a:moveTo>
                    <a:pt x="297" y="11"/>
                  </a:moveTo>
                  <a:lnTo>
                    <a:pt x="290" y="17"/>
                  </a:lnTo>
                  <a:lnTo>
                    <a:pt x="282" y="22"/>
                  </a:lnTo>
                  <a:lnTo>
                    <a:pt x="267" y="34"/>
                  </a:lnTo>
                  <a:lnTo>
                    <a:pt x="251" y="45"/>
                  </a:lnTo>
                  <a:lnTo>
                    <a:pt x="234" y="57"/>
                  </a:lnTo>
                  <a:lnTo>
                    <a:pt x="217" y="69"/>
                  </a:lnTo>
                  <a:lnTo>
                    <a:pt x="199" y="82"/>
                  </a:lnTo>
                  <a:lnTo>
                    <a:pt x="181" y="94"/>
                  </a:lnTo>
                  <a:lnTo>
                    <a:pt x="163" y="107"/>
                  </a:lnTo>
                  <a:lnTo>
                    <a:pt x="127" y="132"/>
                  </a:lnTo>
                  <a:lnTo>
                    <a:pt x="109" y="144"/>
                  </a:lnTo>
                  <a:lnTo>
                    <a:pt x="91" y="157"/>
                  </a:lnTo>
                  <a:lnTo>
                    <a:pt x="73" y="169"/>
                  </a:lnTo>
                  <a:lnTo>
                    <a:pt x="56" y="181"/>
                  </a:lnTo>
                  <a:lnTo>
                    <a:pt x="39" y="193"/>
                  </a:lnTo>
                  <a:lnTo>
                    <a:pt x="23" y="204"/>
                  </a:lnTo>
                  <a:lnTo>
                    <a:pt x="19" y="205"/>
                  </a:lnTo>
                  <a:lnTo>
                    <a:pt x="14" y="206"/>
                  </a:lnTo>
                  <a:lnTo>
                    <a:pt x="10" y="206"/>
                  </a:lnTo>
                  <a:lnTo>
                    <a:pt x="8" y="206"/>
                  </a:lnTo>
                  <a:lnTo>
                    <a:pt x="6" y="205"/>
                  </a:lnTo>
                  <a:lnTo>
                    <a:pt x="4" y="205"/>
                  </a:lnTo>
                  <a:lnTo>
                    <a:pt x="3" y="204"/>
                  </a:lnTo>
                  <a:lnTo>
                    <a:pt x="2" y="203"/>
                  </a:lnTo>
                  <a:lnTo>
                    <a:pt x="1" y="202"/>
                  </a:lnTo>
                  <a:lnTo>
                    <a:pt x="0" y="200"/>
                  </a:lnTo>
                  <a:lnTo>
                    <a:pt x="0" y="199"/>
                  </a:lnTo>
                  <a:lnTo>
                    <a:pt x="1" y="197"/>
                  </a:lnTo>
                  <a:lnTo>
                    <a:pt x="2" y="195"/>
                  </a:lnTo>
                  <a:lnTo>
                    <a:pt x="9" y="190"/>
                  </a:lnTo>
                  <a:lnTo>
                    <a:pt x="16" y="184"/>
                  </a:lnTo>
                  <a:lnTo>
                    <a:pt x="24" y="179"/>
                  </a:lnTo>
                  <a:lnTo>
                    <a:pt x="32" y="173"/>
                  </a:lnTo>
                  <a:lnTo>
                    <a:pt x="40" y="168"/>
                  </a:lnTo>
                  <a:lnTo>
                    <a:pt x="48" y="162"/>
                  </a:lnTo>
                  <a:lnTo>
                    <a:pt x="57" y="155"/>
                  </a:lnTo>
                  <a:lnTo>
                    <a:pt x="65" y="149"/>
                  </a:lnTo>
                  <a:lnTo>
                    <a:pt x="83" y="136"/>
                  </a:lnTo>
                  <a:lnTo>
                    <a:pt x="101" y="123"/>
                  </a:lnTo>
                  <a:lnTo>
                    <a:pt x="120" y="110"/>
                  </a:lnTo>
                  <a:lnTo>
                    <a:pt x="139" y="96"/>
                  </a:lnTo>
                  <a:lnTo>
                    <a:pt x="157" y="83"/>
                  </a:lnTo>
                  <a:lnTo>
                    <a:pt x="176" y="70"/>
                  </a:lnTo>
                  <a:lnTo>
                    <a:pt x="194" y="57"/>
                  </a:lnTo>
                  <a:lnTo>
                    <a:pt x="212" y="44"/>
                  </a:lnTo>
                  <a:lnTo>
                    <a:pt x="221" y="38"/>
                  </a:lnTo>
                  <a:lnTo>
                    <a:pt x="230" y="32"/>
                  </a:lnTo>
                  <a:lnTo>
                    <a:pt x="238" y="27"/>
                  </a:lnTo>
                  <a:lnTo>
                    <a:pt x="247" y="21"/>
                  </a:lnTo>
                  <a:lnTo>
                    <a:pt x="255" y="16"/>
                  </a:lnTo>
                  <a:lnTo>
                    <a:pt x="263" y="10"/>
                  </a:lnTo>
                  <a:lnTo>
                    <a:pt x="271" y="5"/>
                  </a:lnTo>
                  <a:lnTo>
                    <a:pt x="278" y="0"/>
                  </a:lnTo>
                  <a:lnTo>
                    <a:pt x="282" y="1"/>
                  </a:lnTo>
                  <a:lnTo>
                    <a:pt x="285" y="2"/>
                  </a:lnTo>
                  <a:lnTo>
                    <a:pt x="288" y="3"/>
                  </a:lnTo>
                  <a:lnTo>
                    <a:pt x="290" y="3"/>
                  </a:lnTo>
                  <a:lnTo>
                    <a:pt x="292" y="4"/>
                  </a:lnTo>
                  <a:lnTo>
                    <a:pt x="294" y="4"/>
                  </a:lnTo>
                  <a:lnTo>
                    <a:pt x="295" y="5"/>
                  </a:lnTo>
                  <a:lnTo>
                    <a:pt x="296" y="5"/>
                  </a:lnTo>
                  <a:lnTo>
                    <a:pt x="297" y="6"/>
                  </a:lnTo>
                  <a:lnTo>
                    <a:pt x="298" y="6"/>
                  </a:lnTo>
                  <a:lnTo>
                    <a:pt x="298" y="8"/>
                  </a:lnTo>
                  <a:lnTo>
                    <a:pt x="298" y="9"/>
                  </a:lnTo>
                  <a:lnTo>
                    <a:pt x="297" y="11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06" name="Freeform 16"/>
            <p:cNvSpPr>
              <a:spLocks/>
            </p:cNvSpPr>
            <p:nvPr/>
          </p:nvSpPr>
          <p:spPr bwMode="auto">
            <a:xfrm>
              <a:off x="1413" y="1498"/>
              <a:ext cx="294" cy="222"/>
            </a:xfrm>
            <a:custGeom>
              <a:avLst/>
              <a:gdLst>
                <a:gd name="T0" fmla="*/ 285 w 294"/>
                <a:gd name="T1" fmla="*/ 26 h 222"/>
                <a:gd name="T2" fmla="*/ 269 w 294"/>
                <a:gd name="T3" fmla="*/ 37 h 222"/>
                <a:gd name="T4" fmla="*/ 253 w 294"/>
                <a:gd name="T5" fmla="*/ 49 h 222"/>
                <a:gd name="T6" fmla="*/ 228 w 294"/>
                <a:gd name="T7" fmla="*/ 68 h 222"/>
                <a:gd name="T8" fmla="*/ 192 w 294"/>
                <a:gd name="T9" fmla="*/ 93 h 222"/>
                <a:gd name="T10" fmla="*/ 154 w 294"/>
                <a:gd name="T11" fmla="*/ 120 h 222"/>
                <a:gd name="T12" fmla="*/ 98 w 294"/>
                <a:gd name="T13" fmla="*/ 160 h 222"/>
                <a:gd name="T14" fmla="*/ 61 w 294"/>
                <a:gd name="T15" fmla="*/ 186 h 222"/>
                <a:gd name="T16" fmla="*/ 35 w 294"/>
                <a:gd name="T17" fmla="*/ 204 h 222"/>
                <a:gd name="T18" fmla="*/ 19 w 294"/>
                <a:gd name="T19" fmla="*/ 216 h 222"/>
                <a:gd name="T20" fmla="*/ 8 w 294"/>
                <a:gd name="T21" fmla="*/ 220 h 222"/>
                <a:gd name="T22" fmla="*/ 3 w 294"/>
                <a:gd name="T23" fmla="*/ 216 h 222"/>
                <a:gd name="T24" fmla="*/ 1 w 294"/>
                <a:gd name="T25" fmla="*/ 212 h 222"/>
                <a:gd name="T26" fmla="*/ 0 w 294"/>
                <a:gd name="T27" fmla="*/ 208 h 222"/>
                <a:gd name="T28" fmla="*/ 0 w 294"/>
                <a:gd name="T29" fmla="*/ 204 h 222"/>
                <a:gd name="T30" fmla="*/ 2 w 294"/>
                <a:gd name="T31" fmla="*/ 200 h 222"/>
                <a:gd name="T32" fmla="*/ 10 w 294"/>
                <a:gd name="T33" fmla="*/ 193 h 222"/>
                <a:gd name="T34" fmla="*/ 25 w 294"/>
                <a:gd name="T35" fmla="*/ 182 h 222"/>
                <a:gd name="T36" fmla="*/ 42 w 294"/>
                <a:gd name="T37" fmla="*/ 170 h 222"/>
                <a:gd name="T38" fmla="*/ 61 w 294"/>
                <a:gd name="T39" fmla="*/ 158 h 222"/>
                <a:gd name="T40" fmla="*/ 80 w 294"/>
                <a:gd name="T41" fmla="*/ 145 h 222"/>
                <a:gd name="T42" fmla="*/ 109 w 294"/>
                <a:gd name="T43" fmla="*/ 125 h 222"/>
                <a:gd name="T44" fmla="*/ 150 w 294"/>
                <a:gd name="T45" fmla="*/ 98 h 222"/>
                <a:gd name="T46" fmla="*/ 190 w 294"/>
                <a:gd name="T47" fmla="*/ 71 h 222"/>
                <a:gd name="T48" fmla="*/ 219 w 294"/>
                <a:gd name="T49" fmla="*/ 51 h 222"/>
                <a:gd name="T50" fmla="*/ 237 w 294"/>
                <a:gd name="T51" fmla="*/ 38 h 222"/>
                <a:gd name="T52" fmla="*/ 255 w 294"/>
                <a:gd name="T53" fmla="*/ 27 h 222"/>
                <a:gd name="T54" fmla="*/ 270 w 294"/>
                <a:gd name="T55" fmla="*/ 15 h 222"/>
                <a:gd name="T56" fmla="*/ 284 w 294"/>
                <a:gd name="T57" fmla="*/ 5 h 222"/>
                <a:gd name="T58" fmla="*/ 291 w 294"/>
                <a:gd name="T59" fmla="*/ 4 h 222"/>
                <a:gd name="T60" fmla="*/ 293 w 294"/>
                <a:gd name="T61" fmla="*/ 10 h 222"/>
                <a:gd name="T62" fmla="*/ 293 w 294"/>
                <a:gd name="T63" fmla="*/ 14 h 222"/>
                <a:gd name="T64" fmla="*/ 293 w 294"/>
                <a:gd name="T65" fmla="*/ 18 h 2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4"/>
                <a:gd name="T100" fmla="*/ 0 h 222"/>
                <a:gd name="T101" fmla="*/ 294 w 294"/>
                <a:gd name="T102" fmla="*/ 222 h 22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4" h="222">
                  <a:moveTo>
                    <a:pt x="292" y="20"/>
                  </a:moveTo>
                  <a:lnTo>
                    <a:pt x="285" y="26"/>
                  </a:lnTo>
                  <a:lnTo>
                    <a:pt x="277" y="31"/>
                  </a:lnTo>
                  <a:lnTo>
                    <a:pt x="269" y="37"/>
                  </a:lnTo>
                  <a:lnTo>
                    <a:pt x="262" y="43"/>
                  </a:lnTo>
                  <a:lnTo>
                    <a:pt x="253" y="49"/>
                  </a:lnTo>
                  <a:lnTo>
                    <a:pt x="245" y="55"/>
                  </a:lnTo>
                  <a:lnTo>
                    <a:pt x="228" y="68"/>
                  </a:lnTo>
                  <a:lnTo>
                    <a:pt x="210" y="80"/>
                  </a:lnTo>
                  <a:lnTo>
                    <a:pt x="192" y="93"/>
                  </a:lnTo>
                  <a:lnTo>
                    <a:pt x="173" y="107"/>
                  </a:lnTo>
                  <a:lnTo>
                    <a:pt x="154" y="120"/>
                  </a:lnTo>
                  <a:lnTo>
                    <a:pt x="117" y="147"/>
                  </a:lnTo>
                  <a:lnTo>
                    <a:pt x="98" y="160"/>
                  </a:lnTo>
                  <a:lnTo>
                    <a:pt x="79" y="173"/>
                  </a:lnTo>
                  <a:lnTo>
                    <a:pt x="61" y="186"/>
                  </a:lnTo>
                  <a:lnTo>
                    <a:pt x="44" y="198"/>
                  </a:lnTo>
                  <a:lnTo>
                    <a:pt x="35" y="204"/>
                  </a:lnTo>
                  <a:lnTo>
                    <a:pt x="27" y="210"/>
                  </a:lnTo>
                  <a:lnTo>
                    <a:pt x="19" y="216"/>
                  </a:lnTo>
                  <a:lnTo>
                    <a:pt x="11" y="221"/>
                  </a:lnTo>
                  <a:lnTo>
                    <a:pt x="8" y="220"/>
                  </a:lnTo>
                  <a:lnTo>
                    <a:pt x="5" y="218"/>
                  </a:lnTo>
                  <a:lnTo>
                    <a:pt x="3" y="216"/>
                  </a:lnTo>
                  <a:lnTo>
                    <a:pt x="1" y="213"/>
                  </a:lnTo>
                  <a:lnTo>
                    <a:pt x="1" y="212"/>
                  </a:lnTo>
                  <a:lnTo>
                    <a:pt x="0" y="210"/>
                  </a:lnTo>
                  <a:lnTo>
                    <a:pt x="0" y="208"/>
                  </a:lnTo>
                  <a:lnTo>
                    <a:pt x="0" y="206"/>
                  </a:lnTo>
                  <a:lnTo>
                    <a:pt x="0" y="204"/>
                  </a:lnTo>
                  <a:lnTo>
                    <a:pt x="1" y="202"/>
                  </a:lnTo>
                  <a:lnTo>
                    <a:pt x="2" y="200"/>
                  </a:lnTo>
                  <a:lnTo>
                    <a:pt x="3" y="198"/>
                  </a:lnTo>
                  <a:lnTo>
                    <a:pt x="10" y="193"/>
                  </a:lnTo>
                  <a:lnTo>
                    <a:pt x="17" y="187"/>
                  </a:lnTo>
                  <a:lnTo>
                    <a:pt x="25" y="182"/>
                  </a:lnTo>
                  <a:lnTo>
                    <a:pt x="34" y="176"/>
                  </a:lnTo>
                  <a:lnTo>
                    <a:pt x="42" y="170"/>
                  </a:lnTo>
                  <a:lnTo>
                    <a:pt x="51" y="164"/>
                  </a:lnTo>
                  <a:lnTo>
                    <a:pt x="61" y="158"/>
                  </a:lnTo>
                  <a:lnTo>
                    <a:pt x="70" y="152"/>
                  </a:lnTo>
                  <a:lnTo>
                    <a:pt x="80" y="145"/>
                  </a:lnTo>
                  <a:lnTo>
                    <a:pt x="89" y="138"/>
                  </a:lnTo>
                  <a:lnTo>
                    <a:pt x="109" y="125"/>
                  </a:lnTo>
                  <a:lnTo>
                    <a:pt x="130" y="112"/>
                  </a:lnTo>
                  <a:lnTo>
                    <a:pt x="150" y="98"/>
                  </a:lnTo>
                  <a:lnTo>
                    <a:pt x="170" y="84"/>
                  </a:lnTo>
                  <a:lnTo>
                    <a:pt x="190" y="71"/>
                  </a:lnTo>
                  <a:lnTo>
                    <a:pt x="210" y="57"/>
                  </a:lnTo>
                  <a:lnTo>
                    <a:pt x="219" y="51"/>
                  </a:lnTo>
                  <a:lnTo>
                    <a:pt x="229" y="45"/>
                  </a:lnTo>
                  <a:lnTo>
                    <a:pt x="237" y="38"/>
                  </a:lnTo>
                  <a:lnTo>
                    <a:pt x="246" y="32"/>
                  </a:lnTo>
                  <a:lnTo>
                    <a:pt x="255" y="27"/>
                  </a:lnTo>
                  <a:lnTo>
                    <a:pt x="263" y="21"/>
                  </a:lnTo>
                  <a:lnTo>
                    <a:pt x="270" y="15"/>
                  </a:lnTo>
                  <a:lnTo>
                    <a:pt x="278" y="10"/>
                  </a:lnTo>
                  <a:lnTo>
                    <a:pt x="284" y="5"/>
                  </a:lnTo>
                  <a:lnTo>
                    <a:pt x="291" y="0"/>
                  </a:lnTo>
                  <a:lnTo>
                    <a:pt x="291" y="4"/>
                  </a:lnTo>
                  <a:lnTo>
                    <a:pt x="292" y="8"/>
                  </a:lnTo>
                  <a:lnTo>
                    <a:pt x="293" y="10"/>
                  </a:lnTo>
                  <a:lnTo>
                    <a:pt x="293" y="12"/>
                  </a:lnTo>
                  <a:lnTo>
                    <a:pt x="293" y="14"/>
                  </a:lnTo>
                  <a:lnTo>
                    <a:pt x="293" y="16"/>
                  </a:lnTo>
                  <a:lnTo>
                    <a:pt x="293" y="18"/>
                  </a:lnTo>
                  <a:lnTo>
                    <a:pt x="292" y="20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07" name="Freeform 17"/>
            <p:cNvSpPr>
              <a:spLocks/>
            </p:cNvSpPr>
            <p:nvPr/>
          </p:nvSpPr>
          <p:spPr bwMode="auto">
            <a:xfrm>
              <a:off x="1355" y="1672"/>
              <a:ext cx="72" cy="61"/>
            </a:xfrm>
            <a:custGeom>
              <a:avLst/>
              <a:gdLst>
                <a:gd name="T0" fmla="*/ 31 w 72"/>
                <a:gd name="T1" fmla="*/ 0 h 61"/>
                <a:gd name="T2" fmla="*/ 32 w 72"/>
                <a:gd name="T3" fmla="*/ 1 h 61"/>
                <a:gd name="T4" fmla="*/ 32 w 72"/>
                <a:gd name="T5" fmla="*/ 5 h 61"/>
                <a:gd name="T6" fmla="*/ 33 w 72"/>
                <a:gd name="T7" fmla="*/ 7 h 61"/>
                <a:gd name="T8" fmla="*/ 36 w 72"/>
                <a:gd name="T9" fmla="*/ 9 h 61"/>
                <a:gd name="T10" fmla="*/ 41 w 72"/>
                <a:gd name="T11" fmla="*/ 10 h 61"/>
                <a:gd name="T12" fmla="*/ 45 w 72"/>
                <a:gd name="T13" fmla="*/ 10 h 61"/>
                <a:gd name="T14" fmla="*/ 50 w 72"/>
                <a:gd name="T15" fmla="*/ 10 h 61"/>
                <a:gd name="T16" fmla="*/ 50 w 72"/>
                <a:gd name="T17" fmla="*/ 15 h 61"/>
                <a:gd name="T18" fmla="*/ 51 w 72"/>
                <a:gd name="T19" fmla="*/ 19 h 61"/>
                <a:gd name="T20" fmla="*/ 52 w 72"/>
                <a:gd name="T21" fmla="*/ 21 h 61"/>
                <a:gd name="T22" fmla="*/ 53 w 72"/>
                <a:gd name="T23" fmla="*/ 22 h 61"/>
                <a:gd name="T24" fmla="*/ 57 w 72"/>
                <a:gd name="T25" fmla="*/ 23 h 61"/>
                <a:gd name="T26" fmla="*/ 60 w 72"/>
                <a:gd name="T27" fmla="*/ 24 h 61"/>
                <a:gd name="T28" fmla="*/ 60 w 72"/>
                <a:gd name="T29" fmla="*/ 28 h 61"/>
                <a:gd name="T30" fmla="*/ 59 w 72"/>
                <a:gd name="T31" fmla="*/ 32 h 61"/>
                <a:gd name="T32" fmla="*/ 59 w 72"/>
                <a:gd name="T33" fmla="*/ 36 h 61"/>
                <a:gd name="T34" fmla="*/ 59 w 72"/>
                <a:gd name="T35" fmla="*/ 38 h 61"/>
                <a:gd name="T36" fmla="*/ 60 w 72"/>
                <a:gd name="T37" fmla="*/ 41 h 61"/>
                <a:gd name="T38" fmla="*/ 62 w 72"/>
                <a:gd name="T39" fmla="*/ 43 h 61"/>
                <a:gd name="T40" fmla="*/ 67 w 72"/>
                <a:gd name="T41" fmla="*/ 44 h 61"/>
                <a:gd name="T42" fmla="*/ 70 w 72"/>
                <a:gd name="T43" fmla="*/ 43 h 61"/>
                <a:gd name="T44" fmla="*/ 71 w 72"/>
                <a:gd name="T45" fmla="*/ 44 h 61"/>
                <a:gd name="T46" fmla="*/ 63 w 72"/>
                <a:gd name="T47" fmla="*/ 49 h 61"/>
                <a:gd name="T48" fmla="*/ 47 w 72"/>
                <a:gd name="T49" fmla="*/ 54 h 61"/>
                <a:gd name="T50" fmla="*/ 32 w 72"/>
                <a:gd name="T51" fmla="*/ 57 h 61"/>
                <a:gd name="T52" fmla="*/ 17 w 72"/>
                <a:gd name="T53" fmla="*/ 59 h 61"/>
                <a:gd name="T54" fmla="*/ 8 w 72"/>
                <a:gd name="T55" fmla="*/ 58 h 61"/>
                <a:gd name="T56" fmla="*/ 8 w 72"/>
                <a:gd name="T57" fmla="*/ 51 h 61"/>
                <a:gd name="T58" fmla="*/ 6 w 72"/>
                <a:gd name="T59" fmla="*/ 46 h 61"/>
                <a:gd name="T60" fmla="*/ 4 w 72"/>
                <a:gd name="T61" fmla="*/ 44 h 61"/>
                <a:gd name="T62" fmla="*/ 0 w 72"/>
                <a:gd name="T63" fmla="*/ 43 h 61"/>
                <a:gd name="T64" fmla="*/ 7 w 72"/>
                <a:gd name="T65" fmla="*/ 31 h 61"/>
                <a:gd name="T66" fmla="*/ 19 w 72"/>
                <a:gd name="T67" fmla="*/ 15 h 61"/>
                <a:gd name="T68" fmla="*/ 26 w 72"/>
                <a:gd name="T69" fmla="*/ 5 h 61"/>
                <a:gd name="T70" fmla="*/ 31 w 72"/>
                <a:gd name="T71" fmla="*/ 0 h 6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2"/>
                <a:gd name="T109" fmla="*/ 0 h 61"/>
                <a:gd name="T110" fmla="*/ 72 w 72"/>
                <a:gd name="T111" fmla="*/ 61 h 6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2" h="61">
                  <a:moveTo>
                    <a:pt x="31" y="0"/>
                  </a:moveTo>
                  <a:lnTo>
                    <a:pt x="31" y="0"/>
                  </a:lnTo>
                  <a:lnTo>
                    <a:pt x="32" y="1"/>
                  </a:lnTo>
                  <a:lnTo>
                    <a:pt x="32" y="3"/>
                  </a:lnTo>
                  <a:lnTo>
                    <a:pt x="32" y="5"/>
                  </a:lnTo>
                  <a:lnTo>
                    <a:pt x="32" y="6"/>
                  </a:lnTo>
                  <a:lnTo>
                    <a:pt x="33" y="7"/>
                  </a:lnTo>
                  <a:lnTo>
                    <a:pt x="34" y="8"/>
                  </a:lnTo>
                  <a:lnTo>
                    <a:pt x="36" y="9"/>
                  </a:lnTo>
                  <a:lnTo>
                    <a:pt x="38" y="9"/>
                  </a:lnTo>
                  <a:lnTo>
                    <a:pt x="41" y="10"/>
                  </a:lnTo>
                  <a:lnTo>
                    <a:pt x="43" y="10"/>
                  </a:lnTo>
                  <a:lnTo>
                    <a:pt x="45" y="10"/>
                  </a:lnTo>
                  <a:lnTo>
                    <a:pt x="47" y="10"/>
                  </a:lnTo>
                  <a:lnTo>
                    <a:pt x="50" y="10"/>
                  </a:lnTo>
                  <a:lnTo>
                    <a:pt x="50" y="13"/>
                  </a:lnTo>
                  <a:lnTo>
                    <a:pt x="50" y="15"/>
                  </a:lnTo>
                  <a:lnTo>
                    <a:pt x="50" y="17"/>
                  </a:lnTo>
                  <a:lnTo>
                    <a:pt x="51" y="19"/>
                  </a:lnTo>
                  <a:lnTo>
                    <a:pt x="51" y="20"/>
                  </a:lnTo>
                  <a:lnTo>
                    <a:pt x="52" y="21"/>
                  </a:lnTo>
                  <a:lnTo>
                    <a:pt x="53" y="22"/>
                  </a:lnTo>
                  <a:lnTo>
                    <a:pt x="55" y="22"/>
                  </a:lnTo>
                  <a:lnTo>
                    <a:pt x="57" y="23"/>
                  </a:lnTo>
                  <a:lnTo>
                    <a:pt x="59" y="24"/>
                  </a:lnTo>
                  <a:lnTo>
                    <a:pt x="60" y="24"/>
                  </a:lnTo>
                  <a:lnTo>
                    <a:pt x="61" y="25"/>
                  </a:lnTo>
                  <a:lnTo>
                    <a:pt x="60" y="28"/>
                  </a:lnTo>
                  <a:lnTo>
                    <a:pt x="59" y="30"/>
                  </a:lnTo>
                  <a:lnTo>
                    <a:pt x="59" y="32"/>
                  </a:lnTo>
                  <a:lnTo>
                    <a:pt x="59" y="34"/>
                  </a:lnTo>
                  <a:lnTo>
                    <a:pt x="59" y="36"/>
                  </a:lnTo>
                  <a:lnTo>
                    <a:pt x="59" y="37"/>
                  </a:lnTo>
                  <a:lnTo>
                    <a:pt x="59" y="38"/>
                  </a:lnTo>
                  <a:lnTo>
                    <a:pt x="59" y="40"/>
                  </a:lnTo>
                  <a:lnTo>
                    <a:pt x="60" y="41"/>
                  </a:lnTo>
                  <a:lnTo>
                    <a:pt x="61" y="42"/>
                  </a:lnTo>
                  <a:lnTo>
                    <a:pt x="62" y="43"/>
                  </a:lnTo>
                  <a:lnTo>
                    <a:pt x="63" y="44"/>
                  </a:lnTo>
                  <a:lnTo>
                    <a:pt x="67" y="44"/>
                  </a:lnTo>
                  <a:lnTo>
                    <a:pt x="69" y="43"/>
                  </a:lnTo>
                  <a:lnTo>
                    <a:pt x="70" y="43"/>
                  </a:lnTo>
                  <a:lnTo>
                    <a:pt x="71" y="44"/>
                  </a:lnTo>
                  <a:lnTo>
                    <a:pt x="71" y="45"/>
                  </a:lnTo>
                  <a:lnTo>
                    <a:pt x="63" y="49"/>
                  </a:lnTo>
                  <a:lnTo>
                    <a:pt x="55" y="52"/>
                  </a:lnTo>
                  <a:lnTo>
                    <a:pt x="47" y="54"/>
                  </a:lnTo>
                  <a:lnTo>
                    <a:pt x="39" y="56"/>
                  </a:lnTo>
                  <a:lnTo>
                    <a:pt x="32" y="57"/>
                  </a:lnTo>
                  <a:lnTo>
                    <a:pt x="24" y="58"/>
                  </a:lnTo>
                  <a:lnTo>
                    <a:pt x="17" y="59"/>
                  </a:lnTo>
                  <a:lnTo>
                    <a:pt x="10" y="60"/>
                  </a:lnTo>
                  <a:lnTo>
                    <a:pt x="8" y="58"/>
                  </a:lnTo>
                  <a:lnTo>
                    <a:pt x="8" y="55"/>
                  </a:lnTo>
                  <a:lnTo>
                    <a:pt x="8" y="51"/>
                  </a:lnTo>
                  <a:lnTo>
                    <a:pt x="7" y="48"/>
                  </a:lnTo>
                  <a:lnTo>
                    <a:pt x="6" y="46"/>
                  </a:lnTo>
                  <a:lnTo>
                    <a:pt x="5" y="45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0" y="43"/>
                  </a:lnTo>
                  <a:lnTo>
                    <a:pt x="4" y="37"/>
                  </a:lnTo>
                  <a:lnTo>
                    <a:pt x="7" y="31"/>
                  </a:lnTo>
                  <a:lnTo>
                    <a:pt x="15" y="20"/>
                  </a:lnTo>
                  <a:lnTo>
                    <a:pt x="19" y="15"/>
                  </a:lnTo>
                  <a:lnTo>
                    <a:pt x="23" y="10"/>
                  </a:lnTo>
                  <a:lnTo>
                    <a:pt x="26" y="5"/>
                  </a:lnTo>
                  <a:lnTo>
                    <a:pt x="3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CCA5"/>
            </a:solidFill>
            <a:ln w="0" cap="flat">
              <a:solidFill>
                <a:srgbClr val="FFCCA5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08" name="Freeform 18"/>
            <p:cNvSpPr>
              <a:spLocks/>
            </p:cNvSpPr>
            <p:nvPr/>
          </p:nvSpPr>
          <p:spPr bwMode="auto">
            <a:xfrm>
              <a:off x="1344" y="1456"/>
              <a:ext cx="392" cy="282"/>
            </a:xfrm>
            <a:custGeom>
              <a:avLst/>
              <a:gdLst>
                <a:gd name="T0" fmla="*/ 0 w 392"/>
                <a:gd name="T1" fmla="*/ 272 h 282"/>
                <a:gd name="T2" fmla="*/ 14 w 392"/>
                <a:gd name="T3" fmla="*/ 250 h 282"/>
                <a:gd name="T4" fmla="*/ 40 w 392"/>
                <a:gd name="T5" fmla="*/ 212 h 282"/>
                <a:gd name="T6" fmla="*/ 62 w 392"/>
                <a:gd name="T7" fmla="*/ 196 h 282"/>
                <a:gd name="T8" fmla="*/ 119 w 392"/>
                <a:gd name="T9" fmla="*/ 155 h 282"/>
                <a:gd name="T10" fmla="*/ 257 w 392"/>
                <a:gd name="T11" fmla="*/ 58 h 282"/>
                <a:gd name="T12" fmla="*/ 319 w 392"/>
                <a:gd name="T13" fmla="*/ 17 h 282"/>
                <a:gd name="T14" fmla="*/ 352 w 392"/>
                <a:gd name="T15" fmla="*/ 1 h 282"/>
                <a:gd name="T16" fmla="*/ 386 w 392"/>
                <a:gd name="T17" fmla="*/ 17 h 282"/>
                <a:gd name="T18" fmla="*/ 389 w 392"/>
                <a:gd name="T19" fmla="*/ 45 h 282"/>
                <a:gd name="T20" fmla="*/ 368 w 392"/>
                <a:gd name="T21" fmla="*/ 62 h 282"/>
                <a:gd name="T22" fmla="*/ 317 w 392"/>
                <a:gd name="T23" fmla="*/ 99 h 282"/>
                <a:gd name="T24" fmla="*/ 153 w 392"/>
                <a:gd name="T25" fmla="*/ 214 h 282"/>
                <a:gd name="T26" fmla="*/ 102 w 392"/>
                <a:gd name="T27" fmla="*/ 250 h 282"/>
                <a:gd name="T28" fmla="*/ 80 w 392"/>
                <a:gd name="T29" fmla="*/ 265 h 282"/>
                <a:gd name="T30" fmla="*/ 33 w 392"/>
                <a:gd name="T31" fmla="*/ 276 h 282"/>
                <a:gd name="T32" fmla="*/ 381 w 392"/>
                <a:gd name="T33" fmla="*/ 23 h 282"/>
                <a:gd name="T34" fmla="*/ 354 w 392"/>
                <a:gd name="T35" fmla="*/ 6 h 282"/>
                <a:gd name="T36" fmla="*/ 376 w 392"/>
                <a:gd name="T37" fmla="*/ 10 h 282"/>
                <a:gd name="T38" fmla="*/ 354 w 392"/>
                <a:gd name="T39" fmla="*/ 16 h 282"/>
                <a:gd name="T40" fmla="*/ 327 w 392"/>
                <a:gd name="T41" fmla="*/ 20 h 282"/>
                <a:gd name="T42" fmla="*/ 369 w 392"/>
                <a:gd name="T43" fmla="*/ 17 h 282"/>
                <a:gd name="T44" fmla="*/ 352 w 392"/>
                <a:gd name="T45" fmla="*/ 24 h 282"/>
                <a:gd name="T46" fmla="*/ 326 w 392"/>
                <a:gd name="T47" fmla="*/ 35 h 282"/>
                <a:gd name="T48" fmla="*/ 289 w 392"/>
                <a:gd name="T49" fmla="*/ 62 h 282"/>
                <a:gd name="T50" fmla="*/ 152 w 392"/>
                <a:gd name="T51" fmla="*/ 158 h 282"/>
                <a:gd name="T52" fmla="*/ 84 w 392"/>
                <a:gd name="T53" fmla="*/ 205 h 282"/>
                <a:gd name="T54" fmla="*/ 60 w 392"/>
                <a:gd name="T55" fmla="*/ 222 h 282"/>
                <a:gd name="T56" fmla="*/ 45 w 392"/>
                <a:gd name="T57" fmla="*/ 222 h 282"/>
                <a:gd name="T58" fmla="*/ 50 w 392"/>
                <a:gd name="T59" fmla="*/ 211 h 282"/>
                <a:gd name="T60" fmla="*/ 82 w 392"/>
                <a:gd name="T61" fmla="*/ 188 h 282"/>
                <a:gd name="T62" fmla="*/ 204 w 392"/>
                <a:gd name="T63" fmla="*/ 100 h 282"/>
                <a:gd name="T64" fmla="*/ 284 w 392"/>
                <a:gd name="T65" fmla="*/ 45 h 282"/>
                <a:gd name="T66" fmla="*/ 314 w 392"/>
                <a:gd name="T67" fmla="*/ 26 h 282"/>
                <a:gd name="T68" fmla="*/ 379 w 392"/>
                <a:gd name="T69" fmla="*/ 34 h 282"/>
                <a:gd name="T70" fmla="*/ 364 w 392"/>
                <a:gd name="T71" fmla="*/ 59 h 282"/>
                <a:gd name="T72" fmla="*/ 348 w 392"/>
                <a:gd name="T73" fmla="*/ 35 h 282"/>
                <a:gd name="T74" fmla="*/ 345 w 392"/>
                <a:gd name="T75" fmla="*/ 50 h 282"/>
                <a:gd name="T76" fmla="*/ 308 w 392"/>
                <a:gd name="T77" fmla="*/ 77 h 282"/>
                <a:gd name="T78" fmla="*/ 170 w 392"/>
                <a:gd name="T79" fmla="*/ 171 h 282"/>
                <a:gd name="T80" fmla="*/ 96 w 392"/>
                <a:gd name="T81" fmla="*/ 222 h 282"/>
                <a:gd name="T82" fmla="*/ 72 w 392"/>
                <a:gd name="T83" fmla="*/ 238 h 282"/>
                <a:gd name="T84" fmla="*/ 64 w 392"/>
                <a:gd name="T85" fmla="*/ 226 h 282"/>
                <a:gd name="T86" fmla="*/ 84 w 392"/>
                <a:gd name="T87" fmla="*/ 211 h 282"/>
                <a:gd name="T88" fmla="*/ 141 w 392"/>
                <a:gd name="T89" fmla="*/ 171 h 282"/>
                <a:gd name="T90" fmla="*/ 286 w 392"/>
                <a:gd name="T91" fmla="*/ 70 h 282"/>
                <a:gd name="T92" fmla="*/ 328 w 392"/>
                <a:gd name="T93" fmla="*/ 41 h 282"/>
                <a:gd name="T94" fmla="*/ 357 w 392"/>
                <a:gd name="T95" fmla="*/ 59 h 282"/>
                <a:gd name="T96" fmla="*/ 330 w 392"/>
                <a:gd name="T97" fmla="*/ 84 h 282"/>
                <a:gd name="T98" fmla="*/ 210 w 392"/>
                <a:gd name="T99" fmla="*/ 169 h 282"/>
                <a:gd name="T100" fmla="*/ 113 w 392"/>
                <a:gd name="T101" fmla="*/ 236 h 282"/>
                <a:gd name="T102" fmla="*/ 84 w 392"/>
                <a:gd name="T103" fmla="*/ 256 h 282"/>
                <a:gd name="T104" fmla="*/ 71 w 392"/>
                <a:gd name="T105" fmla="*/ 253 h 282"/>
                <a:gd name="T106" fmla="*/ 83 w 392"/>
                <a:gd name="T107" fmla="*/ 237 h 282"/>
                <a:gd name="T108" fmla="*/ 120 w 392"/>
                <a:gd name="T109" fmla="*/ 211 h 282"/>
                <a:gd name="T110" fmla="*/ 258 w 392"/>
                <a:gd name="T111" fmla="*/ 116 h 282"/>
                <a:gd name="T112" fmla="*/ 328 w 392"/>
                <a:gd name="T113" fmla="*/ 68 h 282"/>
                <a:gd name="T114" fmla="*/ 354 w 392"/>
                <a:gd name="T115" fmla="*/ 49 h 282"/>
                <a:gd name="T116" fmla="*/ 50 w 392"/>
                <a:gd name="T117" fmla="*/ 229 h 282"/>
                <a:gd name="T118" fmla="*/ 65 w 392"/>
                <a:gd name="T119" fmla="*/ 243 h 282"/>
                <a:gd name="T120" fmla="*/ 74 w 392"/>
                <a:gd name="T121" fmla="*/ 263 h 282"/>
                <a:gd name="T122" fmla="*/ 26 w 392"/>
                <a:gd name="T123" fmla="*/ 268 h 282"/>
                <a:gd name="T124" fmla="*/ 31 w 392"/>
                <a:gd name="T125" fmla="*/ 233 h 28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2"/>
                <a:gd name="T190" fmla="*/ 0 h 282"/>
                <a:gd name="T191" fmla="*/ 392 w 392"/>
                <a:gd name="T192" fmla="*/ 282 h 28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2" h="282">
                  <a:moveTo>
                    <a:pt x="6" y="281"/>
                  </a:moveTo>
                  <a:lnTo>
                    <a:pt x="5" y="281"/>
                  </a:lnTo>
                  <a:lnTo>
                    <a:pt x="3" y="280"/>
                  </a:lnTo>
                  <a:lnTo>
                    <a:pt x="2" y="279"/>
                  </a:lnTo>
                  <a:lnTo>
                    <a:pt x="1" y="279"/>
                  </a:lnTo>
                  <a:lnTo>
                    <a:pt x="1" y="278"/>
                  </a:lnTo>
                  <a:lnTo>
                    <a:pt x="0" y="276"/>
                  </a:lnTo>
                  <a:lnTo>
                    <a:pt x="0" y="275"/>
                  </a:lnTo>
                  <a:lnTo>
                    <a:pt x="0" y="274"/>
                  </a:lnTo>
                  <a:lnTo>
                    <a:pt x="0" y="272"/>
                  </a:lnTo>
                  <a:lnTo>
                    <a:pt x="1" y="270"/>
                  </a:lnTo>
                  <a:lnTo>
                    <a:pt x="2" y="268"/>
                  </a:lnTo>
                  <a:lnTo>
                    <a:pt x="3" y="266"/>
                  </a:lnTo>
                  <a:lnTo>
                    <a:pt x="4" y="263"/>
                  </a:lnTo>
                  <a:lnTo>
                    <a:pt x="6" y="261"/>
                  </a:lnTo>
                  <a:lnTo>
                    <a:pt x="8" y="258"/>
                  </a:lnTo>
                  <a:lnTo>
                    <a:pt x="10" y="254"/>
                  </a:lnTo>
                  <a:lnTo>
                    <a:pt x="11" y="253"/>
                  </a:lnTo>
                  <a:lnTo>
                    <a:pt x="12" y="252"/>
                  </a:lnTo>
                  <a:lnTo>
                    <a:pt x="14" y="250"/>
                  </a:lnTo>
                  <a:lnTo>
                    <a:pt x="15" y="247"/>
                  </a:lnTo>
                  <a:lnTo>
                    <a:pt x="17" y="245"/>
                  </a:lnTo>
                  <a:lnTo>
                    <a:pt x="19" y="242"/>
                  </a:lnTo>
                  <a:lnTo>
                    <a:pt x="23" y="235"/>
                  </a:lnTo>
                  <a:lnTo>
                    <a:pt x="28" y="229"/>
                  </a:lnTo>
                  <a:lnTo>
                    <a:pt x="32" y="223"/>
                  </a:lnTo>
                  <a:lnTo>
                    <a:pt x="34" y="220"/>
                  </a:lnTo>
                  <a:lnTo>
                    <a:pt x="36" y="217"/>
                  </a:lnTo>
                  <a:lnTo>
                    <a:pt x="38" y="214"/>
                  </a:lnTo>
                  <a:lnTo>
                    <a:pt x="40" y="212"/>
                  </a:lnTo>
                  <a:lnTo>
                    <a:pt x="42" y="211"/>
                  </a:lnTo>
                  <a:lnTo>
                    <a:pt x="43" y="210"/>
                  </a:lnTo>
                  <a:lnTo>
                    <a:pt x="45" y="209"/>
                  </a:lnTo>
                  <a:lnTo>
                    <a:pt x="47" y="207"/>
                  </a:lnTo>
                  <a:lnTo>
                    <a:pt x="49" y="205"/>
                  </a:lnTo>
                  <a:lnTo>
                    <a:pt x="52" y="203"/>
                  </a:lnTo>
                  <a:lnTo>
                    <a:pt x="55" y="201"/>
                  </a:lnTo>
                  <a:lnTo>
                    <a:pt x="58" y="199"/>
                  </a:lnTo>
                  <a:lnTo>
                    <a:pt x="62" y="196"/>
                  </a:lnTo>
                  <a:lnTo>
                    <a:pt x="65" y="194"/>
                  </a:lnTo>
                  <a:lnTo>
                    <a:pt x="69" y="191"/>
                  </a:lnTo>
                  <a:lnTo>
                    <a:pt x="73" y="188"/>
                  </a:lnTo>
                  <a:lnTo>
                    <a:pt x="78" y="185"/>
                  </a:lnTo>
                  <a:lnTo>
                    <a:pt x="82" y="181"/>
                  </a:lnTo>
                  <a:lnTo>
                    <a:pt x="87" y="178"/>
                  </a:lnTo>
                  <a:lnTo>
                    <a:pt x="92" y="175"/>
                  </a:lnTo>
                  <a:lnTo>
                    <a:pt x="97" y="171"/>
                  </a:lnTo>
                  <a:lnTo>
                    <a:pt x="108" y="163"/>
                  </a:lnTo>
                  <a:lnTo>
                    <a:pt x="119" y="155"/>
                  </a:lnTo>
                  <a:lnTo>
                    <a:pt x="131" y="147"/>
                  </a:lnTo>
                  <a:lnTo>
                    <a:pt x="143" y="138"/>
                  </a:lnTo>
                  <a:lnTo>
                    <a:pt x="155" y="129"/>
                  </a:lnTo>
                  <a:lnTo>
                    <a:pt x="168" y="120"/>
                  </a:lnTo>
                  <a:lnTo>
                    <a:pt x="181" y="111"/>
                  </a:lnTo>
                  <a:lnTo>
                    <a:pt x="207" y="93"/>
                  </a:lnTo>
                  <a:lnTo>
                    <a:pt x="219" y="84"/>
                  </a:lnTo>
                  <a:lnTo>
                    <a:pt x="232" y="75"/>
                  </a:lnTo>
                  <a:lnTo>
                    <a:pt x="245" y="66"/>
                  </a:lnTo>
                  <a:lnTo>
                    <a:pt x="257" y="58"/>
                  </a:lnTo>
                  <a:lnTo>
                    <a:pt x="269" y="50"/>
                  </a:lnTo>
                  <a:lnTo>
                    <a:pt x="280" y="42"/>
                  </a:lnTo>
                  <a:lnTo>
                    <a:pt x="285" y="39"/>
                  </a:lnTo>
                  <a:lnTo>
                    <a:pt x="291" y="35"/>
                  </a:lnTo>
                  <a:lnTo>
                    <a:pt x="296" y="32"/>
                  </a:lnTo>
                  <a:lnTo>
                    <a:pt x="301" y="29"/>
                  </a:lnTo>
                  <a:lnTo>
                    <a:pt x="305" y="26"/>
                  </a:lnTo>
                  <a:lnTo>
                    <a:pt x="310" y="23"/>
                  </a:lnTo>
                  <a:lnTo>
                    <a:pt x="314" y="20"/>
                  </a:lnTo>
                  <a:lnTo>
                    <a:pt x="319" y="17"/>
                  </a:lnTo>
                  <a:lnTo>
                    <a:pt x="322" y="15"/>
                  </a:lnTo>
                  <a:lnTo>
                    <a:pt x="326" y="13"/>
                  </a:lnTo>
                  <a:lnTo>
                    <a:pt x="330" y="11"/>
                  </a:lnTo>
                  <a:lnTo>
                    <a:pt x="333" y="9"/>
                  </a:lnTo>
                  <a:lnTo>
                    <a:pt x="336" y="7"/>
                  </a:lnTo>
                  <a:lnTo>
                    <a:pt x="339" y="6"/>
                  </a:lnTo>
                  <a:lnTo>
                    <a:pt x="341" y="5"/>
                  </a:lnTo>
                  <a:lnTo>
                    <a:pt x="343" y="4"/>
                  </a:lnTo>
                  <a:lnTo>
                    <a:pt x="348" y="2"/>
                  </a:lnTo>
                  <a:lnTo>
                    <a:pt x="352" y="1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1"/>
                  </a:lnTo>
                  <a:lnTo>
                    <a:pt x="371" y="3"/>
                  </a:lnTo>
                  <a:lnTo>
                    <a:pt x="374" y="5"/>
                  </a:lnTo>
                  <a:lnTo>
                    <a:pt x="379" y="8"/>
                  </a:lnTo>
                  <a:lnTo>
                    <a:pt x="383" y="12"/>
                  </a:lnTo>
                  <a:lnTo>
                    <a:pt x="384" y="14"/>
                  </a:lnTo>
                  <a:lnTo>
                    <a:pt x="386" y="17"/>
                  </a:lnTo>
                  <a:lnTo>
                    <a:pt x="387" y="19"/>
                  </a:lnTo>
                  <a:lnTo>
                    <a:pt x="388" y="22"/>
                  </a:lnTo>
                  <a:lnTo>
                    <a:pt x="389" y="24"/>
                  </a:lnTo>
                  <a:lnTo>
                    <a:pt x="390" y="27"/>
                  </a:lnTo>
                  <a:lnTo>
                    <a:pt x="391" y="30"/>
                  </a:lnTo>
                  <a:lnTo>
                    <a:pt x="391" y="33"/>
                  </a:lnTo>
                  <a:lnTo>
                    <a:pt x="391" y="36"/>
                  </a:lnTo>
                  <a:lnTo>
                    <a:pt x="390" y="39"/>
                  </a:lnTo>
                  <a:lnTo>
                    <a:pt x="390" y="42"/>
                  </a:lnTo>
                  <a:lnTo>
                    <a:pt x="389" y="45"/>
                  </a:lnTo>
                  <a:lnTo>
                    <a:pt x="389" y="46"/>
                  </a:lnTo>
                  <a:lnTo>
                    <a:pt x="388" y="46"/>
                  </a:lnTo>
                  <a:lnTo>
                    <a:pt x="387" y="48"/>
                  </a:lnTo>
                  <a:lnTo>
                    <a:pt x="385" y="49"/>
                  </a:lnTo>
                  <a:lnTo>
                    <a:pt x="383" y="50"/>
                  </a:lnTo>
                  <a:lnTo>
                    <a:pt x="381" y="52"/>
                  </a:lnTo>
                  <a:lnTo>
                    <a:pt x="378" y="54"/>
                  </a:lnTo>
                  <a:lnTo>
                    <a:pt x="375" y="57"/>
                  </a:lnTo>
                  <a:lnTo>
                    <a:pt x="372" y="59"/>
                  </a:lnTo>
                  <a:lnTo>
                    <a:pt x="368" y="62"/>
                  </a:lnTo>
                  <a:lnTo>
                    <a:pt x="364" y="65"/>
                  </a:lnTo>
                  <a:lnTo>
                    <a:pt x="360" y="68"/>
                  </a:lnTo>
                  <a:lnTo>
                    <a:pt x="355" y="71"/>
                  </a:lnTo>
                  <a:lnTo>
                    <a:pt x="351" y="75"/>
                  </a:lnTo>
                  <a:lnTo>
                    <a:pt x="346" y="78"/>
                  </a:lnTo>
                  <a:lnTo>
                    <a:pt x="340" y="82"/>
                  </a:lnTo>
                  <a:lnTo>
                    <a:pt x="335" y="86"/>
                  </a:lnTo>
                  <a:lnTo>
                    <a:pt x="329" y="90"/>
                  </a:lnTo>
                  <a:lnTo>
                    <a:pt x="323" y="94"/>
                  </a:lnTo>
                  <a:lnTo>
                    <a:pt x="317" y="99"/>
                  </a:lnTo>
                  <a:lnTo>
                    <a:pt x="305" y="108"/>
                  </a:lnTo>
                  <a:lnTo>
                    <a:pt x="292" y="117"/>
                  </a:lnTo>
                  <a:lnTo>
                    <a:pt x="278" y="127"/>
                  </a:lnTo>
                  <a:lnTo>
                    <a:pt x="264" y="137"/>
                  </a:lnTo>
                  <a:lnTo>
                    <a:pt x="236" y="157"/>
                  </a:lnTo>
                  <a:lnTo>
                    <a:pt x="207" y="176"/>
                  </a:lnTo>
                  <a:lnTo>
                    <a:pt x="193" y="186"/>
                  </a:lnTo>
                  <a:lnTo>
                    <a:pt x="179" y="196"/>
                  </a:lnTo>
                  <a:lnTo>
                    <a:pt x="166" y="205"/>
                  </a:lnTo>
                  <a:lnTo>
                    <a:pt x="153" y="214"/>
                  </a:lnTo>
                  <a:lnTo>
                    <a:pt x="147" y="218"/>
                  </a:lnTo>
                  <a:lnTo>
                    <a:pt x="141" y="222"/>
                  </a:lnTo>
                  <a:lnTo>
                    <a:pt x="136" y="226"/>
                  </a:lnTo>
                  <a:lnTo>
                    <a:pt x="130" y="230"/>
                  </a:lnTo>
                  <a:lnTo>
                    <a:pt x="125" y="234"/>
                  </a:lnTo>
                  <a:lnTo>
                    <a:pt x="120" y="237"/>
                  </a:lnTo>
                  <a:lnTo>
                    <a:pt x="115" y="241"/>
                  </a:lnTo>
                  <a:lnTo>
                    <a:pt x="110" y="244"/>
                  </a:lnTo>
                  <a:lnTo>
                    <a:pt x="106" y="247"/>
                  </a:lnTo>
                  <a:lnTo>
                    <a:pt x="102" y="250"/>
                  </a:lnTo>
                  <a:lnTo>
                    <a:pt x="98" y="252"/>
                  </a:lnTo>
                  <a:lnTo>
                    <a:pt x="94" y="255"/>
                  </a:lnTo>
                  <a:lnTo>
                    <a:pt x="91" y="257"/>
                  </a:lnTo>
                  <a:lnTo>
                    <a:pt x="89" y="259"/>
                  </a:lnTo>
                  <a:lnTo>
                    <a:pt x="86" y="260"/>
                  </a:lnTo>
                  <a:lnTo>
                    <a:pt x="84" y="262"/>
                  </a:lnTo>
                  <a:lnTo>
                    <a:pt x="82" y="263"/>
                  </a:lnTo>
                  <a:lnTo>
                    <a:pt x="81" y="264"/>
                  </a:lnTo>
                  <a:lnTo>
                    <a:pt x="80" y="264"/>
                  </a:lnTo>
                  <a:lnTo>
                    <a:pt x="80" y="265"/>
                  </a:lnTo>
                  <a:lnTo>
                    <a:pt x="78" y="266"/>
                  </a:lnTo>
                  <a:lnTo>
                    <a:pt x="75" y="266"/>
                  </a:lnTo>
                  <a:lnTo>
                    <a:pt x="73" y="267"/>
                  </a:lnTo>
                  <a:lnTo>
                    <a:pt x="69" y="268"/>
                  </a:lnTo>
                  <a:lnTo>
                    <a:pt x="62" y="270"/>
                  </a:lnTo>
                  <a:lnTo>
                    <a:pt x="54" y="272"/>
                  </a:lnTo>
                  <a:lnTo>
                    <a:pt x="47" y="274"/>
                  </a:lnTo>
                  <a:lnTo>
                    <a:pt x="39" y="275"/>
                  </a:lnTo>
                  <a:lnTo>
                    <a:pt x="36" y="276"/>
                  </a:lnTo>
                  <a:lnTo>
                    <a:pt x="33" y="276"/>
                  </a:lnTo>
                  <a:lnTo>
                    <a:pt x="30" y="277"/>
                  </a:lnTo>
                  <a:lnTo>
                    <a:pt x="28" y="277"/>
                  </a:lnTo>
                  <a:lnTo>
                    <a:pt x="384" y="42"/>
                  </a:lnTo>
                  <a:lnTo>
                    <a:pt x="384" y="38"/>
                  </a:lnTo>
                  <a:lnTo>
                    <a:pt x="384" y="35"/>
                  </a:lnTo>
                  <a:lnTo>
                    <a:pt x="384" y="32"/>
                  </a:lnTo>
                  <a:lnTo>
                    <a:pt x="383" y="30"/>
                  </a:lnTo>
                  <a:lnTo>
                    <a:pt x="383" y="27"/>
                  </a:lnTo>
                  <a:lnTo>
                    <a:pt x="382" y="25"/>
                  </a:lnTo>
                  <a:lnTo>
                    <a:pt x="381" y="23"/>
                  </a:lnTo>
                  <a:lnTo>
                    <a:pt x="380" y="21"/>
                  </a:lnTo>
                  <a:lnTo>
                    <a:pt x="379" y="19"/>
                  </a:lnTo>
                  <a:lnTo>
                    <a:pt x="376" y="16"/>
                  </a:lnTo>
                  <a:lnTo>
                    <a:pt x="373" y="13"/>
                  </a:lnTo>
                  <a:lnTo>
                    <a:pt x="370" y="11"/>
                  </a:lnTo>
                  <a:lnTo>
                    <a:pt x="367" y="9"/>
                  </a:lnTo>
                  <a:lnTo>
                    <a:pt x="363" y="8"/>
                  </a:lnTo>
                  <a:lnTo>
                    <a:pt x="360" y="7"/>
                  </a:lnTo>
                  <a:lnTo>
                    <a:pt x="357" y="7"/>
                  </a:lnTo>
                  <a:lnTo>
                    <a:pt x="354" y="6"/>
                  </a:lnTo>
                  <a:lnTo>
                    <a:pt x="351" y="6"/>
                  </a:lnTo>
                  <a:lnTo>
                    <a:pt x="349" y="6"/>
                  </a:lnTo>
                  <a:lnTo>
                    <a:pt x="347" y="6"/>
                  </a:lnTo>
                  <a:lnTo>
                    <a:pt x="351" y="5"/>
                  </a:lnTo>
                  <a:lnTo>
                    <a:pt x="356" y="4"/>
                  </a:lnTo>
                  <a:lnTo>
                    <a:pt x="360" y="4"/>
                  </a:lnTo>
                  <a:lnTo>
                    <a:pt x="364" y="4"/>
                  </a:lnTo>
                  <a:lnTo>
                    <a:pt x="369" y="6"/>
                  </a:lnTo>
                  <a:lnTo>
                    <a:pt x="373" y="8"/>
                  </a:lnTo>
                  <a:lnTo>
                    <a:pt x="376" y="10"/>
                  </a:lnTo>
                  <a:lnTo>
                    <a:pt x="379" y="13"/>
                  </a:lnTo>
                  <a:lnTo>
                    <a:pt x="382" y="17"/>
                  </a:lnTo>
                  <a:lnTo>
                    <a:pt x="384" y="20"/>
                  </a:lnTo>
                  <a:lnTo>
                    <a:pt x="386" y="24"/>
                  </a:lnTo>
                  <a:lnTo>
                    <a:pt x="387" y="28"/>
                  </a:lnTo>
                  <a:lnTo>
                    <a:pt x="388" y="33"/>
                  </a:lnTo>
                  <a:lnTo>
                    <a:pt x="387" y="37"/>
                  </a:lnTo>
                  <a:lnTo>
                    <a:pt x="386" y="41"/>
                  </a:lnTo>
                  <a:lnTo>
                    <a:pt x="383" y="45"/>
                  </a:lnTo>
                  <a:lnTo>
                    <a:pt x="354" y="16"/>
                  </a:lnTo>
                  <a:lnTo>
                    <a:pt x="350" y="19"/>
                  </a:lnTo>
                  <a:lnTo>
                    <a:pt x="347" y="20"/>
                  </a:lnTo>
                  <a:lnTo>
                    <a:pt x="345" y="22"/>
                  </a:lnTo>
                  <a:lnTo>
                    <a:pt x="343" y="23"/>
                  </a:lnTo>
                  <a:lnTo>
                    <a:pt x="342" y="24"/>
                  </a:lnTo>
                  <a:lnTo>
                    <a:pt x="340" y="23"/>
                  </a:lnTo>
                  <a:lnTo>
                    <a:pt x="338" y="23"/>
                  </a:lnTo>
                  <a:lnTo>
                    <a:pt x="334" y="22"/>
                  </a:lnTo>
                  <a:lnTo>
                    <a:pt x="329" y="20"/>
                  </a:lnTo>
                  <a:lnTo>
                    <a:pt x="327" y="20"/>
                  </a:lnTo>
                  <a:lnTo>
                    <a:pt x="325" y="19"/>
                  </a:lnTo>
                  <a:lnTo>
                    <a:pt x="333" y="14"/>
                  </a:lnTo>
                  <a:lnTo>
                    <a:pt x="338" y="12"/>
                  </a:lnTo>
                  <a:lnTo>
                    <a:pt x="342" y="10"/>
                  </a:lnTo>
                  <a:lnTo>
                    <a:pt x="346" y="10"/>
                  </a:lnTo>
                  <a:lnTo>
                    <a:pt x="350" y="10"/>
                  </a:lnTo>
                  <a:lnTo>
                    <a:pt x="354" y="11"/>
                  </a:lnTo>
                  <a:lnTo>
                    <a:pt x="359" y="12"/>
                  </a:lnTo>
                  <a:lnTo>
                    <a:pt x="367" y="16"/>
                  </a:lnTo>
                  <a:lnTo>
                    <a:pt x="369" y="17"/>
                  </a:lnTo>
                  <a:lnTo>
                    <a:pt x="371" y="18"/>
                  </a:lnTo>
                  <a:lnTo>
                    <a:pt x="372" y="19"/>
                  </a:lnTo>
                  <a:lnTo>
                    <a:pt x="375" y="22"/>
                  </a:lnTo>
                  <a:lnTo>
                    <a:pt x="377" y="26"/>
                  </a:lnTo>
                  <a:lnTo>
                    <a:pt x="360" y="38"/>
                  </a:lnTo>
                  <a:lnTo>
                    <a:pt x="357" y="35"/>
                  </a:lnTo>
                  <a:lnTo>
                    <a:pt x="354" y="32"/>
                  </a:lnTo>
                  <a:lnTo>
                    <a:pt x="351" y="30"/>
                  </a:lnTo>
                  <a:lnTo>
                    <a:pt x="348" y="27"/>
                  </a:lnTo>
                  <a:lnTo>
                    <a:pt x="352" y="24"/>
                  </a:lnTo>
                  <a:lnTo>
                    <a:pt x="357" y="21"/>
                  </a:lnTo>
                  <a:lnTo>
                    <a:pt x="361" y="18"/>
                  </a:lnTo>
                  <a:lnTo>
                    <a:pt x="364" y="16"/>
                  </a:lnTo>
                  <a:lnTo>
                    <a:pt x="366" y="15"/>
                  </a:lnTo>
                  <a:lnTo>
                    <a:pt x="335" y="29"/>
                  </a:lnTo>
                  <a:lnTo>
                    <a:pt x="334" y="29"/>
                  </a:lnTo>
                  <a:lnTo>
                    <a:pt x="332" y="31"/>
                  </a:lnTo>
                  <a:lnTo>
                    <a:pt x="330" y="32"/>
                  </a:lnTo>
                  <a:lnTo>
                    <a:pt x="328" y="34"/>
                  </a:lnTo>
                  <a:lnTo>
                    <a:pt x="326" y="35"/>
                  </a:lnTo>
                  <a:lnTo>
                    <a:pt x="323" y="37"/>
                  </a:lnTo>
                  <a:lnTo>
                    <a:pt x="320" y="39"/>
                  </a:lnTo>
                  <a:lnTo>
                    <a:pt x="317" y="42"/>
                  </a:lnTo>
                  <a:lnTo>
                    <a:pt x="314" y="44"/>
                  </a:lnTo>
                  <a:lnTo>
                    <a:pt x="310" y="47"/>
                  </a:lnTo>
                  <a:lnTo>
                    <a:pt x="307" y="49"/>
                  </a:lnTo>
                  <a:lnTo>
                    <a:pt x="303" y="52"/>
                  </a:lnTo>
                  <a:lnTo>
                    <a:pt x="298" y="55"/>
                  </a:lnTo>
                  <a:lnTo>
                    <a:pt x="294" y="58"/>
                  </a:lnTo>
                  <a:lnTo>
                    <a:pt x="289" y="62"/>
                  </a:lnTo>
                  <a:lnTo>
                    <a:pt x="280" y="68"/>
                  </a:lnTo>
                  <a:lnTo>
                    <a:pt x="269" y="76"/>
                  </a:lnTo>
                  <a:lnTo>
                    <a:pt x="259" y="83"/>
                  </a:lnTo>
                  <a:lnTo>
                    <a:pt x="247" y="91"/>
                  </a:lnTo>
                  <a:lnTo>
                    <a:pt x="236" y="99"/>
                  </a:lnTo>
                  <a:lnTo>
                    <a:pt x="224" y="108"/>
                  </a:lnTo>
                  <a:lnTo>
                    <a:pt x="200" y="124"/>
                  </a:lnTo>
                  <a:lnTo>
                    <a:pt x="176" y="141"/>
                  </a:lnTo>
                  <a:lnTo>
                    <a:pt x="164" y="150"/>
                  </a:lnTo>
                  <a:lnTo>
                    <a:pt x="152" y="158"/>
                  </a:lnTo>
                  <a:lnTo>
                    <a:pt x="141" y="166"/>
                  </a:lnTo>
                  <a:lnTo>
                    <a:pt x="130" y="173"/>
                  </a:lnTo>
                  <a:lnTo>
                    <a:pt x="120" y="181"/>
                  </a:lnTo>
                  <a:lnTo>
                    <a:pt x="110" y="188"/>
                  </a:lnTo>
                  <a:lnTo>
                    <a:pt x="105" y="191"/>
                  </a:lnTo>
                  <a:lnTo>
                    <a:pt x="100" y="194"/>
                  </a:lnTo>
                  <a:lnTo>
                    <a:pt x="96" y="197"/>
                  </a:lnTo>
                  <a:lnTo>
                    <a:pt x="92" y="200"/>
                  </a:lnTo>
                  <a:lnTo>
                    <a:pt x="88" y="203"/>
                  </a:lnTo>
                  <a:lnTo>
                    <a:pt x="84" y="205"/>
                  </a:lnTo>
                  <a:lnTo>
                    <a:pt x="80" y="208"/>
                  </a:lnTo>
                  <a:lnTo>
                    <a:pt x="77" y="210"/>
                  </a:lnTo>
                  <a:lnTo>
                    <a:pt x="74" y="212"/>
                  </a:lnTo>
                  <a:lnTo>
                    <a:pt x="71" y="214"/>
                  </a:lnTo>
                  <a:lnTo>
                    <a:pt x="69" y="216"/>
                  </a:lnTo>
                  <a:lnTo>
                    <a:pt x="66" y="217"/>
                  </a:lnTo>
                  <a:lnTo>
                    <a:pt x="64" y="219"/>
                  </a:lnTo>
                  <a:lnTo>
                    <a:pt x="62" y="220"/>
                  </a:lnTo>
                  <a:lnTo>
                    <a:pt x="61" y="221"/>
                  </a:lnTo>
                  <a:lnTo>
                    <a:pt x="60" y="222"/>
                  </a:lnTo>
                  <a:lnTo>
                    <a:pt x="58" y="222"/>
                  </a:lnTo>
                  <a:lnTo>
                    <a:pt x="56" y="223"/>
                  </a:lnTo>
                  <a:lnTo>
                    <a:pt x="54" y="223"/>
                  </a:lnTo>
                  <a:lnTo>
                    <a:pt x="52" y="223"/>
                  </a:lnTo>
                  <a:lnTo>
                    <a:pt x="50" y="223"/>
                  </a:lnTo>
                  <a:lnTo>
                    <a:pt x="49" y="223"/>
                  </a:lnTo>
                  <a:lnTo>
                    <a:pt x="48" y="223"/>
                  </a:lnTo>
                  <a:lnTo>
                    <a:pt x="47" y="223"/>
                  </a:lnTo>
                  <a:lnTo>
                    <a:pt x="46" y="222"/>
                  </a:lnTo>
                  <a:lnTo>
                    <a:pt x="45" y="222"/>
                  </a:lnTo>
                  <a:lnTo>
                    <a:pt x="45" y="221"/>
                  </a:lnTo>
                  <a:lnTo>
                    <a:pt x="44" y="220"/>
                  </a:lnTo>
                  <a:lnTo>
                    <a:pt x="44" y="219"/>
                  </a:lnTo>
                  <a:lnTo>
                    <a:pt x="44" y="218"/>
                  </a:lnTo>
                  <a:lnTo>
                    <a:pt x="45" y="217"/>
                  </a:lnTo>
                  <a:lnTo>
                    <a:pt x="45" y="216"/>
                  </a:lnTo>
                  <a:lnTo>
                    <a:pt x="46" y="215"/>
                  </a:lnTo>
                  <a:lnTo>
                    <a:pt x="47" y="214"/>
                  </a:lnTo>
                  <a:lnTo>
                    <a:pt x="49" y="213"/>
                  </a:lnTo>
                  <a:lnTo>
                    <a:pt x="50" y="211"/>
                  </a:lnTo>
                  <a:lnTo>
                    <a:pt x="52" y="210"/>
                  </a:lnTo>
                  <a:lnTo>
                    <a:pt x="55" y="208"/>
                  </a:lnTo>
                  <a:lnTo>
                    <a:pt x="57" y="206"/>
                  </a:lnTo>
                  <a:lnTo>
                    <a:pt x="60" y="204"/>
                  </a:lnTo>
                  <a:lnTo>
                    <a:pt x="63" y="202"/>
                  </a:lnTo>
                  <a:lnTo>
                    <a:pt x="66" y="199"/>
                  </a:lnTo>
                  <a:lnTo>
                    <a:pt x="70" y="196"/>
                  </a:lnTo>
                  <a:lnTo>
                    <a:pt x="74" y="194"/>
                  </a:lnTo>
                  <a:lnTo>
                    <a:pt x="78" y="191"/>
                  </a:lnTo>
                  <a:lnTo>
                    <a:pt x="82" y="188"/>
                  </a:lnTo>
                  <a:lnTo>
                    <a:pt x="86" y="184"/>
                  </a:lnTo>
                  <a:lnTo>
                    <a:pt x="91" y="181"/>
                  </a:lnTo>
                  <a:lnTo>
                    <a:pt x="101" y="174"/>
                  </a:lnTo>
                  <a:lnTo>
                    <a:pt x="111" y="166"/>
                  </a:lnTo>
                  <a:lnTo>
                    <a:pt x="122" y="159"/>
                  </a:lnTo>
                  <a:lnTo>
                    <a:pt x="133" y="150"/>
                  </a:lnTo>
                  <a:lnTo>
                    <a:pt x="144" y="142"/>
                  </a:lnTo>
                  <a:lnTo>
                    <a:pt x="156" y="134"/>
                  </a:lnTo>
                  <a:lnTo>
                    <a:pt x="180" y="117"/>
                  </a:lnTo>
                  <a:lnTo>
                    <a:pt x="204" y="100"/>
                  </a:lnTo>
                  <a:lnTo>
                    <a:pt x="216" y="91"/>
                  </a:lnTo>
                  <a:lnTo>
                    <a:pt x="228" y="83"/>
                  </a:lnTo>
                  <a:lnTo>
                    <a:pt x="239" y="75"/>
                  </a:lnTo>
                  <a:lnTo>
                    <a:pt x="250" y="68"/>
                  </a:lnTo>
                  <a:lnTo>
                    <a:pt x="260" y="60"/>
                  </a:lnTo>
                  <a:lnTo>
                    <a:pt x="265" y="57"/>
                  </a:lnTo>
                  <a:lnTo>
                    <a:pt x="270" y="54"/>
                  </a:lnTo>
                  <a:lnTo>
                    <a:pt x="275" y="51"/>
                  </a:lnTo>
                  <a:lnTo>
                    <a:pt x="279" y="48"/>
                  </a:lnTo>
                  <a:lnTo>
                    <a:pt x="284" y="45"/>
                  </a:lnTo>
                  <a:lnTo>
                    <a:pt x="288" y="42"/>
                  </a:lnTo>
                  <a:lnTo>
                    <a:pt x="292" y="40"/>
                  </a:lnTo>
                  <a:lnTo>
                    <a:pt x="295" y="37"/>
                  </a:lnTo>
                  <a:lnTo>
                    <a:pt x="299" y="35"/>
                  </a:lnTo>
                  <a:lnTo>
                    <a:pt x="302" y="33"/>
                  </a:lnTo>
                  <a:lnTo>
                    <a:pt x="305" y="31"/>
                  </a:lnTo>
                  <a:lnTo>
                    <a:pt x="308" y="29"/>
                  </a:lnTo>
                  <a:lnTo>
                    <a:pt x="310" y="28"/>
                  </a:lnTo>
                  <a:lnTo>
                    <a:pt x="312" y="27"/>
                  </a:lnTo>
                  <a:lnTo>
                    <a:pt x="314" y="26"/>
                  </a:lnTo>
                  <a:lnTo>
                    <a:pt x="316" y="25"/>
                  </a:lnTo>
                  <a:lnTo>
                    <a:pt x="317" y="24"/>
                  </a:lnTo>
                  <a:lnTo>
                    <a:pt x="318" y="24"/>
                  </a:lnTo>
                  <a:lnTo>
                    <a:pt x="320" y="24"/>
                  </a:lnTo>
                  <a:lnTo>
                    <a:pt x="321" y="24"/>
                  </a:lnTo>
                  <a:lnTo>
                    <a:pt x="323" y="25"/>
                  </a:lnTo>
                  <a:lnTo>
                    <a:pt x="326" y="25"/>
                  </a:lnTo>
                  <a:lnTo>
                    <a:pt x="330" y="26"/>
                  </a:lnTo>
                  <a:lnTo>
                    <a:pt x="336" y="28"/>
                  </a:lnTo>
                  <a:lnTo>
                    <a:pt x="379" y="34"/>
                  </a:lnTo>
                  <a:lnTo>
                    <a:pt x="380" y="38"/>
                  </a:lnTo>
                  <a:lnTo>
                    <a:pt x="380" y="42"/>
                  </a:lnTo>
                  <a:lnTo>
                    <a:pt x="379" y="46"/>
                  </a:lnTo>
                  <a:lnTo>
                    <a:pt x="378" y="48"/>
                  </a:lnTo>
                  <a:lnTo>
                    <a:pt x="377" y="50"/>
                  </a:lnTo>
                  <a:lnTo>
                    <a:pt x="375" y="52"/>
                  </a:lnTo>
                  <a:lnTo>
                    <a:pt x="373" y="53"/>
                  </a:lnTo>
                  <a:lnTo>
                    <a:pt x="368" y="57"/>
                  </a:lnTo>
                  <a:lnTo>
                    <a:pt x="366" y="58"/>
                  </a:lnTo>
                  <a:lnTo>
                    <a:pt x="364" y="59"/>
                  </a:lnTo>
                  <a:lnTo>
                    <a:pt x="363" y="56"/>
                  </a:lnTo>
                  <a:lnTo>
                    <a:pt x="363" y="54"/>
                  </a:lnTo>
                  <a:lnTo>
                    <a:pt x="363" y="51"/>
                  </a:lnTo>
                  <a:lnTo>
                    <a:pt x="363" y="49"/>
                  </a:lnTo>
                  <a:lnTo>
                    <a:pt x="362" y="46"/>
                  </a:lnTo>
                  <a:lnTo>
                    <a:pt x="362" y="43"/>
                  </a:lnTo>
                  <a:lnTo>
                    <a:pt x="370" y="37"/>
                  </a:lnTo>
                  <a:lnTo>
                    <a:pt x="378" y="30"/>
                  </a:lnTo>
                  <a:lnTo>
                    <a:pt x="345" y="33"/>
                  </a:lnTo>
                  <a:lnTo>
                    <a:pt x="348" y="35"/>
                  </a:lnTo>
                  <a:lnTo>
                    <a:pt x="350" y="36"/>
                  </a:lnTo>
                  <a:lnTo>
                    <a:pt x="351" y="38"/>
                  </a:lnTo>
                  <a:lnTo>
                    <a:pt x="353" y="40"/>
                  </a:lnTo>
                  <a:lnTo>
                    <a:pt x="355" y="42"/>
                  </a:lnTo>
                  <a:lnTo>
                    <a:pt x="354" y="43"/>
                  </a:lnTo>
                  <a:lnTo>
                    <a:pt x="352" y="44"/>
                  </a:lnTo>
                  <a:lnTo>
                    <a:pt x="351" y="45"/>
                  </a:lnTo>
                  <a:lnTo>
                    <a:pt x="349" y="47"/>
                  </a:lnTo>
                  <a:lnTo>
                    <a:pt x="347" y="48"/>
                  </a:lnTo>
                  <a:lnTo>
                    <a:pt x="345" y="50"/>
                  </a:lnTo>
                  <a:lnTo>
                    <a:pt x="342" y="52"/>
                  </a:lnTo>
                  <a:lnTo>
                    <a:pt x="339" y="54"/>
                  </a:lnTo>
                  <a:lnTo>
                    <a:pt x="336" y="57"/>
                  </a:lnTo>
                  <a:lnTo>
                    <a:pt x="332" y="59"/>
                  </a:lnTo>
                  <a:lnTo>
                    <a:pt x="329" y="62"/>
                  </a:lnTo>
                  <a:lnTo>
                    <a:pt x="325" y="64"/>
                  </a:lnTo>
                  <a:lnTo>
                    <a:pt x="321" y="67"/>
                  </a:lnTo>
                  <a:lnTo>
                    <a:pt x="317" y="70"/>
                  </a:lnTo>
                  <a:lnTo>
                    <a:pt x="312" y="73"/>
                  </a:lnTo>
                  <a:lnTo>
                    <a:pt x="308" y="77"/>
                  </a:lnTo>
                  <a:lnTo>
                    <a:pt x="298" y="83"/>
                  </a:lnTo>
                  <a:lnTo>
                    <a:pt x="288" y="90"/>
                  </a:lnTo>
                  <a:lnTo>
                    <a:pt x="277" y="98"/>
                  </a:lnTo>
                  <a:lnTo>
                    <a:pt x="266" y="106"/>
                  </a:lnTo>
                  <a:lnTo>
                    <a:pt x="254" y="114"/>
                  </a:lnTo>
                  <a:lnTo>
                    <a:pt x="243" y="122"/>
                  </a:lnTo>
                  <a:lnTo>
                    <a:pt x="218" y="138"/>
                  </a:lnTo>
                  <a:lnTo>
                    <a:pt x="194" y="155"/>
                  </a:lnTo>
                  <a:lnTo>
                    <a:pt x="182" y="163"/>
                  </a:lnTo>
                  <a:lnTo>
                    <a:pt x="170" y="171"/>
                  </a:lnTo>
                  <a:lnTo>
                    <a:pt x="159" y="179"/>
                  </a:lnTo>
                  <a:lnTo>
                    <a:pt x="148" y="187"/>
                  </a:lnTo>
                  <a:lnTo>
                    <a:pt x="137" y="194"/>
                  </a:lnTo>
                  <a:lnTo>
                    <a:pt x="127" y="201"/>
                  </a:lnTo>
                  <a:lnTo>
                    <a:pt x="117" y="208"/>
                  </a:lnTo>
                  <a:lnTo>
                    <a:pt x="113" y="211"/>
                  </a:lnTo>
                  <a:lnTo>
                    <a:pt x="108" y="214"/>
                  </a:lnTo>
                  <a:lnTo>
                    <a:pt x="104" y="216"/>
                  </a:lnTo>
                  <a:lnTo>
                    <a:pt x="100" y="219"/>
                  </a:lnTo>
                  <a:lnTo>
                    <a:pt x="96" y="222"/>
                  </a:lnTo>
                  <a:lnTo>
                    <a:pt x="93" y="224"/>
                  </a:lnTo>
                  <a:lnTo>
                    <a:pt x="89" y="227"/>
                  </a:lnTo>
                  <a:lnTo>
                    <a:pt x="86" y="229"/>
                  </a:lnTo>
                  <a:lnTo>
                    <a:pt x="84" y="231"/>
                  </a:lnTo>
                  <a:lnTo>
                    <a:pt x="81" y="232"/>
                  </a:lnTo>
                  <a:lnTo>
                    <a:pt x="79" y="234"/>
                  </a:lnTo>
                  <a:lnTo>
                    <a:pt x="77" y="236"/>
                  </a:lnTo>
                  <a:lnTo>
                    <a:pt x="75" y="237"/>
                  </a:lnTo>
                  <a:lnTo>
                    <a:pt x="73" y="238"/>
                  </a:lnTo>
                  <a:lnTo>
                    <a:pt x="72" y="238"/>
                  </a:lnTo>
                  <a:lnTo>
                    <a:pt x="70" y="238"/>
                  </a:lnTo>
                  <a:lnTo>
                    <a:pt x="69" y="238"/>
                  </a:lnTo>
                  <a:lnTo>
                    <a:pt x="68" y="237"/>
                  </a:lnTo>
                  <a:lnTo>
                    <a:pt x="67" y="237"/>
                  </a:lnTo>
                  <a:lnTo>
                    <a:pt x="66" y="236"/>
                  </a:lnTo>
                  <a:lnTo>
                    <a:pt x="65" y="235"/>
                  </a:lnTo>
                  <a:lnTo>
                    <a:pt x="64" y="233"/>
                  </a:lnTo>
                  <a:lnTo>
                    <a:pt x="64" y="231"/>
                  </a:lnTo>
                  <a:lnTo>
                    <a:pt x="64" y="228"/>
                  </a:lnTo>
                  <a:lnTo>
                    <a:pt x="64" y="226"/>
                  </a:lnTo>
                  <a:lnTo>
                    <a:pt x="65" y="225"/>
                  </a:lnTo>
                  <a:lnTo>
                    <a:pt x="66" y="225"/>
                  </a:lnTo>
                  <a:lnTo>
                    <a:pt x="67" y="224"/>
                  </a:lnTo>
                  <a:lnTo>
                    <a:pt x="68" y="222"/>
                  </a:lnTo>
                  <a:lnTo>
                    <a:pt x="70" y="221"/>
                  </a:lnTo>
                  <a:lnTo>
                    <a:pt x="72" y="219"/>
                  </a:lnTo>
                  <a:lnTo>
                    <a:pt x="75" y="218"/>
                  </a:lnTo>
                  <a:lnTo>
                    <a:pt x="78" y="215"/>
                  </a:lnTo>
                  <a:lnTo>
                    <a:pt x="81" y="213"/>
                  </a:lnTo>
                  <a:lnTo>
                    <a:pt x="84" y="211"/>
                  </a:lnTo>
                  <a:lnTo>
                    <a:pt x="88" y="208"/>
                  </a:lnTo>
                  <a:lnTo>
                    <a:pt x="92" y="206"/>
                  </a:lnTo>
                  <a:lnTo>
                    <a:pt x="96" y="203"/>
                  </a:lnTo>
                  <a:lnTo>
                    <a:pt x="100" y="200"/>
                  </a:lnTo>
                  <a:lnTo>
                    <a:pt x="104" y="196"/>
                  </a:lnTo>
                  <a:lnTo>
                    <a:pt x="109" y="193"/>
                  </a:lnTo>
                  <a:lnTo>
                    <a:pt x="114" y="190"/>
                  </a:lnTo>
                  <a:lnTo>
                    <a:pt x="119" y="186"/>
                  </a:lnTo>
                  <a:lnTo>
                    <a:pt x="130" y="179"/>
                  </a:lnTo>
                  <a:lnTo>
                    <a:pt x="141" y="171"/>
                  </a:lnTo>
                  <a:lnTo>
                    <a:pt x="153" y="163"/>
                  </a:lnTo>
                  <a:lnTo>
                    <a:pt x="165" y="154"/>
                  </a:lnTo>
                  <a:lnTo>
                    <a:pt x="177" y="146"/>
                  </a:lnTo>
                  <a:lnTo>
                    <a:pt x="202" y="128"/>
                  </a:lnTo>
                  <a:lnTo>
                    <a:pt x="227" y="111"/>
                  </a:lnTo>
                  <a:lnTo>
                    <a:pt x="240" y="102"/>
                  </a:lnTo>
                  <a:lnTo>
                    <a:pt x="252" y="94"/>
                  </a:lnTo>
                  <a:lnTo>
                    <a:pt x="264" y="86"/>
                  </a:lnTo>
                  <a:lnTo>
                    <a:pt x="275" y="78"/>
                  </a:lnTo>
                  <a:lnTo>
                    <a:pt x="286" y="70"/>
                  </a:lnTo>
                  <a:lnTo>
                    <a:pt x="291" y="67"/>
                  </a:lnTo>
                  <a:lnTo>
                    <a:pt x="296" y="63"/>
                  </a:lnTo>
                  <a:lnTo>
                    <a:pt x="300" y="60"/>
                  </a:lnTo>
                  <a:lnTo>
                    <a:pt x="305" y="57"/>
                  </a:lnTo>
                  <a:lnTo>
                    <a:pt x="309" y="54"/>
                  </a:lnTo>
                  <a:lnTo>
                    <a:pt x="314" y="51"/>
                  </a:lnTo>
                  <a:lnTo>
                    <a:pt x="318" y="48"/>
                  </a:lnTo>
                  <a:lnTo>
                    <a:pt x="321" y="46"/>
                  </a:lnTo>
                  <a:lnTo>
                    <a:pt x="325" y="43"/>
                  </a:lnTo>
                  <a:lnTo>
                    <a:pt x="328" y="41"/>
                  </a:lnTo>
                  <a:lnTo>
                    <a:pt x="331" y="39"/>
                  </a:lnTo>
                  <a:lnTo>
                    <a:pt x="333" y="37"/>
                  </a:lnTo>
                  <a:lnTo>
                    <a:pt x="336" y="35"/>
                  </a:lnTo>
                  <a:lnTo>
                    <a:pt x="338" y="34"/>
                  </a:lnTo>
                  <a:lnTo>
                    <a:pt x="339" y="33"/>
                  </a:lnTo>
                  <a:lnTo>
                    <a:pt x="341" y="32"/>
                  </a:lnTo>
                  <a:lnTo>
                    <a:pt x="341" y="31"/>
                  </a:lnTo>
                  <a:lnTo>
                    <a:pt x="342" y="30"/>
                  </a:lnTo>
                  <a:lnTo>
                    <a:pt x="357" y="55"/>
                  </a:lnTo>
                  <a:lnTo>
                    <a:pt x="357" y="59"/>
                  </a:lnTo>
                  <a:lnTo>
                    <a:pt x="358" y="63"/>
                  </a:lnTo>
                  <a:lnTo>
                    <a:pt x="356" y="64"/>
                  </a:lnTo>
                  <a:lnTo>
                    <a:pt x="353" y="66"/>
                  </a:lnTo>
                  <a:lnTo>
                    <a:pt x="351" y="68"/>
                  </a:lnTo>
                  <a:lnTo>
                    <a:pt x="348" y="70"/>
                  </a:lnTo>
                  <a:lnTo>
                    <a:pt x="345" y="73"/>
                  </a:lnTo>
                  <a:lnTo>
                    <a:pt x="341" y="75"/>
                  </a:lnTo>
                  <a:lnTo>
                    <a:pt x="338" y="78"/>
                  </a:lnTo>
                  <a:lnTo>
                    <a:pt x="334" y="81"/>
                  </a:lnTo>
                  <a:lnTo>
                    <a:pt x="330" y="84"/>
                  </a:lnTo>
                  <a:lnTo>
                    <a:pt x="326" y="87"/>
                  </a:lnTo>
                  <a:lnTo>
                    <a:pt x="318" y="93"/>
                  </a:lnTo>
                  <a:lnTo>
                    <a:pt x="308" y="99"/>
                  </a:lnTo>
                  <a:lnTo>
                    <a:pt x="299" y="106"/>
                  </a:lnTo>
                  <a:lnTo>
                    <a:pt x="289" y="114"/>
                  </a:lnTo>
                  <a:lnTo>
                    <a:pt x="278" y="121"/>
                  </a:lnTo>
                  <a:lnTo>
                    <a:pt x="267" y="129"/>
                  </a:lnTo>
                  <a:lnTo>
                    <a:pt x="256" y="137"/>
                  </a:lnTo>
                  <a:lnTo>
                    <a:pt x="233" y="153"/>
                  </a:lnTo>
                  <a:lnTo>
                    <a:pt x="210" y="169"/>
                  </a:lnTo>
                  <a:lnTo>
                    <a:pt x="198" y="177"/>
                  </a:lnTo>
                  <a:lnTo>
                    <a:pt x="187" y="185"/>
                  </a:lnTo>
                  <a:lnTo>
                    <a:pt x="176" y="192"/>
                  </a:lnTo>
                  <a:lnTo>
                    <a:pt x="165" y="200"/>
                  </a:lnTo>
                  <a:lnTo>
                    <a:pt x="154" y="207"/>
                  </a:lnTo>
                  <a:lnTo>
                    <a:pt x="144" y="214"/>
                  </a:lnTo>
                  <a:lnTo>
                    <a:pt x="134" y="221"/>
                  </a:lnTo>
                  <a:lnTo>
                    <a:pt x="125" y="227"/>
                  </a:lnTo>
                  <a:lnTo>
                    <a:pt x="117" y="233"/>
                  </a:lnTo>
                  <a:lnTo>
                    <a:pt x="113" y="236"/>
                  </a:lnTo>
                  <a:lnTo>
                    <a:pt x="109" y="238"/>
                  </a:lnTo>
                  <a:lnTo>
                    <a:pt x="105" y="241"/>
                  </a:lnTo>
                  <a:lnTo>
                    <a:pt x="102" y="243"/>
                  </a:lnTo>
                  <a:lnTo>
                    <a:pt x="99" y="246"/>
                  </a:lnTo>
                  <a:lnTo>
                    <a:pt x="96" y="248"/>
                  </a:lnTo>
                  <a:lnTo>
                    <a:pt x="93" y="250"/>
                  </a:lnTo>
                  <a:lnTo>
                    <a:pt x="90" y="252"/>
                  </a:lnTo>
                  <a:lnTo>
                    <a:pt x="88" y="253"/>
                  </a:lnTo>
                  <a:lnTo>
                    <a:pt x="86" y="255"/>
                  </a:lnTo>
                  <a:lnTo>
                    <a:pt x="84" y="256"/>
                  </a:lnTo>
                  <a:lnTo>
                    <a:pt x="82" y="257"/>
                  </a:lnTo>
                  <a:lnTo>
                    <a:pt x="81" y="258"/>
                  </a:lnTo>
                  <a:lnTo>
                    <a:pt x="80" y="259"/>
                  </a:lnTo>
                  <a:lnTo>
                    <a:pt x="78" y="259"/>
                  </a:lnTo>
                  <a:lnTo>
                    <a:pt x="76" y="258"/>
                  </a:lnTo>
                  <a:lnTo>
                    <a:pt x="74" y="257"/>
                  </a:lnTo>
                  <a:lnTo>
                    <a:pt x="73" y="256"/>
                  </a:lnTo>
                  <a:lnTo>
                    <a:pt x="72" y="255"/>
                  </a:lnTo>
                  <a:lnTo>
                    <a:pt x="71" y="254"/>
                  </a:lnTo>
                  <a:lnTo>
                    <a:pt x="71" y="253"/>
                  </a:lnTo>
                  <a:lnTo>
                    <a:pt x="71" y="252"/>
                  </a:lnTo>
                  <a:lnTo>
                    <a:pt x="71" y="250"/>
                  </a:lnTo>
                  <a:lnTo>
                    <a:pt x="71" y="248"/>
                  </a:lnTo>
                  <a:lnTo>
                    <a:pt x="72" y="247"/>
                  </a:lnTo>
                  <a:lnTo>
                    <a:pt x="73" y="244"/>
                  </a:lnTo>
                  <a:lnTo>
                    <a:pt x="75" y="242"/>
                  </a:lnTo>
                  <a:lnTo>
                    <a:pt x="77" y="241"/>
                  </a:lnTo>
                  <a:lnTo>
                    <a:pt x="79" y="240"/>
                  </a:lnTo>
                  <a:lnTo>
                    <a:pt x="81" y="238"/>
                  </a:lnTo>
                  <a:lnTo>
                    <a:pt x="83" y="237"/>
                  </a:lnTo>
                  <a:lnTo>
                    <a:pt x="86" y="235"/>
                  </a:lnTo>
                  <a:lnTo>
                    <a:pt x="89" y="233"/>
                  </a:lnTo>
                  <a:lnTo>
                    <a:pt x="92" y="230"/>
                  </a:lnTo>
                  <a:lnTo>
                    <a:pt x="95" y="228"/>
                  </a:lnTo>
                  <a:lnTo>
                    <a:pt x="99" y="226"/>
                  </a:lnTo>
                  <a:lnTo>
                    <a:pt x="103" y="223"/>
                  </a:lnTo>
                  <a:lnTo>
                    <a:pt x="107" y="220"/>
                  </a:lnTo>
                  <a:lnTo>
                    <a:pt x="111" y="217"/>
                  </a:lnTo>
                  <a:lnTo>
                    <a:pt x="115" y="214"/>
                  </a:lnTo>
                  <a:lnTo>
                    <a:pt x="120" y="211"/>
                  </a:lnTo>
                  <a:lnTo>
                    <a:pt x="130" y="204"/>
                  </a:lnTo>
                  <a:lnTo>
                    <a:pt x="140" y="197"/>
                  </a:lnTo>
                  <a:lnTo>
                    <a:pt x="151" y="190"/>
                  </a:lnTo>
                  <a:lnTo>
                    <a:pt x="162" y="182"/>
                  </a:lnTo>
                  <a:lnTo>
                    <a:pt x="174" y="174"/>
                  </a:lnTo>
                  <a:lnTo>
                    <a:pt x="186" y="166"/>
                  </a:lnTo>
                  <a:lnTo>
                    <a:pt x="198" y="158"/>
                  </a:lnTo>
                  <a:lnTo>
                    <a:pt x="222" y="141"/>
                  </a:lnTo>
                  <a:lnTo>
                    <a:pt x="247" y="124"/>
                  </a:lnTo>
                  <a:lnTo>
                    <a:pt x="258" y="116"/>
                  </a:lnTo>
                  <a:lnTo>
                    <a:pt x="270" y="108"/>
                  </a:lnTo>
                  <a:lnTo>
                    <a:pt x="281" y="100"/>
                  </a:lnTo>
                  <a:lnTo>
                    <a:pt x="292" y="93"/>
                  </a:lnTo>
                  <a:lnTo>
                    <a:pt x="302" y="86"/>
                  </a:lnTo>
                  <a:lnTo>
                    <a:pt x="307" y="83"/>
                  </a:lnTo>
                  <a:lnTo>
                    <a:pt x="312" y="79"/>
                  </a:lnTo>
                  <a:lnTo>
                    <a:pt x="316" y="76"/>
                  </a:lnTo>
                  <a:lnTo>
                    <a:pt x="320" y="73"/>
                  </a:lnTo>
                  <a:lnTo>
                    <a:pt x="325" y="70"/>
                  </a:lnTo>
                  <a:lnTo>
                    <a:pt x="328" y="68"/>
                  </a:lnTo>
                  <a:lnTo>
                    <a:pt x="332" y="65"/>
                  </a:lnTo>
                  <a:lnTo>
                    <a:pt x="336" y="62"/>
                  </a:lnTo>
                  <a:lnTo>
                    <a:pt x="339" y="60"/>
                  </a:lnTo>
                  <a:lnTo>
                    <a:pt x="342" y="58"/>
                  </a:lnTo>
                  <a:lnTo>
                    <a:pt x="345" y="56"/>
                  </a:lnTo>
                  <a:lnTo>
                    <a:pt x="347" y="54"/>
                  </a:lnTo>
                  <a:lnTo>
                    <a:pt x="349" y="53"/>
                  </a:lnTo>
                  <a:lnTo>
                    <a:pt x="351" y="51"/>
                  </a:lnTo>
                  <a:lnTo>
                    <a:pt x="353" y="50"/>
                  </a:lnTo>
                  <a:lnTo>
                    <a:pt x="354" y="49"/>
                  </a:lnTo>
                  <a:lnTo>
                    <a:pt x="355" y="48"/>
                  </a:lnTo>
                  <a:lnTo>
                    <a:pt x="356" y="47"/>
                  </a:lnTo>
                  <a:lnTo>
                    <a:pt x="39" y="223"/>
                  </a:lnTo>
                  <a:lnTo>
                    <a:pt x="40" y="225"/>
                  </a:lnTo>
                  <a:lnTo>
                    <a:pt x="42" y="226"/>
                  </a:lnTo>
                  <a:lnTo>
                    <a:pt x="43" y="227"/>
                  </a:lnTo>
                  <a:lnTo>
                    <a:pt x="45" y="228"/>
                  </a:lnTo>
                  <a:lnTo>
                    <a:pt x="47" y="228"/>
                  </a:lnTo>
                  <a:lnTo>
                    <a:pt x="48" y="229"/>
                  </a:lnTo>
                  <a:lnTo>
                    <a:pt x="50" y="229"/>
                  </a:lnTo>
                  <a:lnTo>
                    <a:pt x="52" y="229"/>
                  </a:lnTo>
                  <a:lnTo>
                    <a:pt x="54" y="229"/>
                  </a:lnTo>
                  <a:lnTo>
                    <a:pt x="57" y="228"/>
                  </a:lnTo>
                  <a:lnTo>
                    <a:pt x="57" y="232"/>
                  </a:lnTo>
                  <a:lnTo>
                    <a:pt x="57" y="234"/>
                  </a:lnTo>
                  <a:lnTo>
                    <a:pt x="58" y="237"/>
                  </a:lnTo>
                  <a:lnTo>
                    <a:pt x="59" y="238"/>
                  </a:lnTo>
                  <a:lnTo>
                    <a:pt x="61" y="240"/>
                  </a:lnTo>
                  <a:lnTo>
                    <a:pt x="63" y="241"/>
                  </a:lnTo>
                  <a:lnTo>
                    <a:pt x="65" y="243"/>
                  </a:lnTo>
                  <a:lnTo>
                    <a:pt x="68" y="243"/>
                  </a:lnTo>
                  <a:lnTo>
                    <a:pt x="67" y="245"/>
                  </a:lnTo>
                  <a:lnTo>
                    <a:pt x="67" y="246"/>
                  </a:lnTo>
                  <a:lnTo>
                    <a:pt x="66" y="249"/>
                  </a:lnTo>
                  <a:lnTo>
                    <a:pt x="66" y="252"/>
                  </a:lnTo>
                  <a:lnTo>
                    <a:pt x="67" y="255"/>
                  </a:lnTo>
                  <a:lnTo>
                    <a:pt x="68" y="258"/>
                  </a:lnTo>
                  <a:lnTo>
                    <a:pt x="70" y="260"/>
                  </a:lnTo>
                  <a:lnTo>
                    <a:pt x="72" y="262"/>
                  </a:lnTo>
                  <a:lnTo>
                    <a:pt x="74" y="263"/>
                  </a:lnTo>
                  <a:lnTo>
                    <a:pt x="68" y="265"/>
                  </a:lnTo>
                  <a:lnTo>
                    <a:pt x="62" y="267"/>
                  </a:lnTo>
                  <a:lnTo>
                    <a:pt x="56" y="268"/>
                  </a:lnTo>
                  <a:lnTo>
                    <a:pt x="50" y="270"/>
                  </a:lnTo>
                  <a:lnTo>
                    <a:pt x="44" y="271"/>
                  </a:lnTo>
                  <a:lnTo>
                    <a:pt x="39" y="272"/>
                  </a:lnTo>
                  <a:lnTo>
                    <a:pt x="33" y="273"/>
                  </a:lnTo>
                  <a:lnTo>
                    <a:pt x="26" y="274"/>
                  </a:lnTo>
                  <a:lnTo>
                    <a:pt x="26" y="271"/>
                  </a:lnTo>
                  <a:lnTo>
                    <a:pt x="26" y="268"/>
                  </a:lnTo>
                  <a:lnTo>
                    <a:pt x="24" y="265"/>
                  </a:lnTo>
                  <a:lnTo>
                    <a:pt x="23" y="262"/>
                  </a:lnTo>
                  <a:lnTo>
                    <a:pt x="21" y="260"/>
                  </a:lnTo>
                  <a:lnTo>
                    <a:pt x="19" y="258"/>
                  </a:lnTo>
                  <a:lnTo>
                    <a:pt x="17" y="257"/>
                  </a:lnTo>
                  <a:lnTo>
                    <a:pt x="15" y="257"/>
                  </a:lnTo>
                  <a:lnTo>
                    <a:pt x="18" y="252"/>
                  </a:lnTo>
                  <a:lnTo>
                    <a:pt x="21" y="247"/>
                  </a:lnTo>
                  <a:lnTo>
                    <a:pt x="28" y="238"/>
                  </a:lnTo>
                  <a:lnTo>
                    <a:pt x="31" y="233"/>
                  </a:lnTo>
                  <a:lnTo>
                    <a:pt x="34" y="229"/>
                  </a:lnTo>
                  <a:lnTo>
                    <a:pt x="35" y="227"/>
                  </a:lnTo>
                  <a:lnTo>
                    <a:pt x="36" y="225"/>
                  </a:lnTo>
                  <a:lnTo>
                    <a:pt x="37" y="223"/>
                  </a:lnTo>
                  <a:lnTo>
                    <a:pt x="38" y="222"/>
                  </a:lnTo>
                  <a:lnTo>
                    <a:pt x="6" y="281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75798" name="Picture 22" descr="MC900434389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63938" y="3213100"/>
            <a:ext cx="173672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5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Extension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913" y="1989138"/>
            <a:ext cx="6553200" cy="3816350"/>
          </a:xfrm>
        </p:spPr>
        <p:txBody>
          <a:bodyPr>
            <a:noAutofit/>
          </a:bodyPr>
          <a:lstStyle/>
          <a:p>
            <a:pPr eaLnBrk="1" hangingPunct="1"/>
            <a:r>
              <a:rPr lang="en-GB" sz="1600" u="sng" smtClean="0"/>
              <a:t>Visual Arts</a:t>
            </a:r>
            <a:r>
              <a:rPr lang="en-GB" sz="1600" smtClean="0"/>
              <a:t> – (Working in groups of three) Imagine a future world in which the roles of women and men are very different from today: Make a group drawing that reflects that world and present it to the class. </a:t>
            </a:r>
            <a:endParaRPr lang="en-US" sz="1600" smtClean="0"/>
          </a:p>
          <a:p>
            <a:pPr eaLnBrk="1" hangingPunct="1"/>
            <a:r>
              <a:rPr lang="en-GB" sz="1600" u="sng" smtClean="0"/>
              <a:t>Ethical Education / Geography / SPHE</a:t>
            </a:r>
            <a:r>
              <a:rPr lang="en-GB" sz="1600" smtClean="0"/>
              <a:t> – children research a project on other forms of stereotypes (based on race, age, nationality etc.) </a:t>
            </a:r>
            <a:endParaRPr lang="en-US" sz="1600" smtClean="0"/>
          </a:p>
          <a:p>
            <a:pPr eaLnBrk="1" hangingPunct="1"/>
            <a:r>
              <a:rPr lang="en-GB" sz="1600" u="sng" smtClean="0"/>
              <a:t>Ethical Education / History / Geography / SPHE</a:t>
            </a:r>
            <a:r>
              <a:rPr lang="en-GB" sz="1600" smtClean="0"/>
              <a:t> –</a:t>
            </a:r>
            <a:r>
              <a:rPr lang="en-GB" sz="1600" b="1" smtClean="0"/>
              <a:t> </a:t>
            </a:r>
            <a:r>
              <a:rPr lang="en-GB" sz="1600" smtClean="0"/>
              <a:t>A collage can be done with images of boys/girls/men/women including famous faces who defy the stereotypes.  Could involve some biographical research/project on people who defy our gender stereotypes – making sure to include people from other countries and cultures. </a:t>
            </a:r>
            <a:endParaRPr lang="en-US" sz="1600" smtClean="0"/>
          </a:p>
          <a:p>
            <a:pPr eaLnBrk="1" hangingPunct="1"/>
            <a:r>
              <a:rPr lang="en-GB" sz="1600" u="sng" smtClean="0"/>
              <a:t>Ethical Education / Geography / SPHE</a:t>
            </a:r>
            <a:r>
              <a:rPr lang="en-GB" sz="1600" smtClean="0"/>
              <a:t> - Teacher may review some of the stereotypes from the children’s lists during this lesson and ask the class if they think they are the cultural norm for girls/boys in Ireland</a:t>
            </a:r>
            <a:r>
              <a:rPr lang="en-US" sz="1600" smtClean="0"/>
              <a:t>. </a:t>
            </a:r>
            <a:r>
              <a:rPr lang="en-GB" sz="1600" smtClean="0"/>
              <a:t>(see Lesson Plan for more details)</a:t>
            </a:r>
            <a:endParaRPr lang="en-US" sz="1600" b="1" u="sng" smtClean="0"/>
          </a:p>
          <a:p>
            <a:pPr eaLnBrk="1" hangingPunct="1">
              <a:buFont typeface="Brush Script MT" pitchFamily="66" charset="0"/>
              <a:buNone/>
            </a:pPr>
            <a:endParaRPr lang="en-US" sz="1600" b="1" u="sng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 idx="4294967295"/>
          </p:nvPr>
        </p:nvSpPr>
        <p:spPr>
          <a:xfrm>
            <a:off x="1258888" y="2852738"/>
            <a:ext cx="6913562" cy="2736850"/>
          </a:xfrm>
        </p:spPr>
        <p:txBody>
          <a:bodyPr anchor="b"/>
          <a:lstStyle/>
          <a:p>
            <a:pPr algn="l" eaLnBrk="1" hangingPunct="1"/>
            <a:r>
              <a:rPr lang="en-GB" sz="3100" smtClean="0">
                <a:latin typeface="Zapf Dingbats" pitchFamily="82" charset="2"/>
                <a:ea typeface="Zapf Dingbats" pitchFamily="82" charset="2"/>
                <a:cs typeface="Zapf Dingbats" pitchFamily="82" charset="2"/>
                <a:sym typeface="Zapf Dingbats" pitchFamily="82" charset="2"/>
              </a:rPr>
              <a:t>✓</a:t>
            </a:r>
            <a:r>
              <a:rPr lang="en-GB" sz="3100" smtClean="0">
                <a:latin typeface="Garamond" pitchFamily="18" charset="0"/>
                <a:sym typeface="Zapf Dingbats" pitchFamily="82" charset="2"/>
              </a:rPr>
              <a:t> </a:t>
            </a:r>
            <a:r>
              <a:rPr lang="en-GB" sz="3100" smtClean="0">
                <a:latin typeface="Garamond" pitchFamily="18" charset="0"/>
              </a:rPr>
              <a:t>define and use the term ‘gender 	stereotype’ correctly.</a:t>
            </a:r>
            <a:br>
              <a:rPr lang="en-GB" sz="3100" smtClean="0">
                <a:latin typeface="Garamond" pitchFamily="18" charset="0"/>
              </a:rPr>
            </a:br>
            <a:r>
              <a:rPr lang="en-GB" sz="3100" smtClean="0">
                <a:latin typeface="Zapf Dingbats" pitchFamily="82" charset="2"/>
                <a:ea typeface="Zapf Dingbats" pitchFamily="82" charset="2"/>
                <a:cs typeface="Zapf Dingbats" pitchFamily="82" charset="2"/>
                <a:sym typeface="Zapf Dingbats" pitchFamily="82" charset="2"/>
              </a:rPr>
              <a:t>✓</a:t>
            </a:r>
            <a:r>
              <a:rPr lang="en-GB" sz="3100" smtClean="0">
                <a:latin typeface="Garamond" pitchFamily="18" charset="0"/>
                <a:sym typeface="Zapf Dingbats" pitchFamily="82" charset="2"/>
              </a:rPr>
              <a:t> </a:t>
            </a:r>
            <a:r>
              <a:rPr lang="en-GB" sz="3100" smtClean="0">
                <a:latin typeface="Garamond" pitchFamily="18" charset="0"/>
              </a:rPr>
              <a:t>list stereotypes for girls and for boys.</a:t>
            </a:r>
            <a:br>
              <a:rPr lang="en-GB" sz="3100" smtClean="0">
                <a:latin typeface="Garamond" pitchFamily="18" charset="0"/>
              </a:rPr>
            </a:br>
            <a:r>
              <a:rPr lang="en-GB" sz="3100" smtClean="0">
                <a:latin typeface="Zapf Dingbats" pitchFamily="82" charset="2"/>
                <a:ea typeface="Zapf Dingbats" pitchFamily="82" charset="2"/>
                <a:cs typeface="Zapf Dingbats" pitchFamily="82" charset="2"/>
                <a:sym typeface="Zapf Dingbats" pitchFamily="82" charset="2"/>
              </a:rPr>
              <a:t>✓</a:t>
            </a:r>
            <a:r>
              <a:rPr lang="en-GB" sz="3100" smtClean="0">
                <a:latin typeface="Garamond" pitchFamily="18" charset="0"/>
                <a:sym typeface="Zapf Dingbats" pitchFamily="82" charset="2"/>
              </a:rPr>
              <a:t> </a:t>
            </a:r>
            <a:r>
              <a:rPr lang="en-GB" sz="3100" smtClean="0">
                <a:latin typeface="Garamond" pitchFamily="18" charset="0"/>
              </a:rPr>
              <a:t>play ‘guess the occupation game’. </a:t>
            </a:r>
            <a:r>
              <a:rPr lang="en-IE" sz="4000" b="1" u="sng" smtClean="0">
                <a:latin typeface="Garamond" pitchFamily="18" charset="0"/>
              </a:rPr>
              <a:t/>
            </a:r>
            <a:br>
              <a:rPr lang="en-IE" sz="4000" b="1" u="sng" smtClean="0">
                <a:latin typeface="Garamond" pitchFamily="18" charset="0"/>
              </a:rPr>
            </a:br>
            <a:endParaRPr lang="en-IE" sz="4000" smtClean="0">
              <a:latin typeface="Garamond" pitchFamily="18" charset="0"/>
            </a:endParaRPr>
          </a:p>
        </p:txBody>
      </p:sp>
      <p:sp>
        <p:nvSpPr>
          <p:cNvPr id="13314" name="Text Placeholder 2"/>
          <p:cNvSpPr>
            <a:spLocks noGrp="1"/>
          </p:cNvSpPr>
          <p:nvPr>
            <p:ph type="body" idx="4294967295"/>
          </p:nvPr>
        </p:nvSpPr>
        <p:spPr>
          <a:xfrm>
            <a:off x="1187450" y="1268413"/>
            <a:ext cx="6840538" cy="1296987"/>
          </a:xfrm>
        </p:spPr>
        <p:txBody>
          <a:bodyPr/>
          <a:lstStyle/>
          <a:p>
            <a:pPr marL="0" indent="0" algn="ctr" eaLnBrk="1" hangingPunct="1">
              <a:buFont typeface="Brush Script MT" pitchFamily="66" charset="0"/>
              <a:buNone/>
            </a:pPr>
            <a:r>
              <a:rPr lang="en-IE" sz="4000" smtClean="0">
                <a:solidFill>
                  <a:schemeClr val="tx2"/>
                </a:solidFill>
              </a:rPr>
              <a:t>In today’s lesson we are </a:t>
            </a:r>
          </a:p>
          <a:p>
            <a:pPr marL="0" indent="0" algn="ctr" eaLnBrk="1" hangingPunct="1">
              <a:buFont typeface="Brush Script MT" pitchFamily="66" charset="0"/>
              <a:buNone/>
            </a:pPr>
            <a:r>
              <a:rPr lang="en-IE" sz="4000" smtClean="0">
                <a:solidFill>
                  <a:schemeClr val="tx2"/>
                </a:solidFill>
              </a:rPr>
              <a:t>going to…</a:t>
            </a:r>
          </a:p>
          <a:p>
            <a:pPr marL="0" indent="0" algn="ctr" eaLnBrk="1" hangingPunct="1">
              <a:buFont typeface="Brush Script MT" pitchFamily="66" charset="0"/>
              <a:buNone/>
            </a:pPr>
            <a:endParaRPr lang="en-IE" sz="4400" smtClean="0">
              <a:solidFill>
                <a:schemeClr val="tx2"/>
              </a:solidFill>
            </a:endParaRPr>
          </a:p>
          <a:p>
            <a:pPr marL="0" indent="0" algn="ctr" eaLnBrk="1" hangingPunct="1">
              <a:buFont typeface="Brush Script MT" pitchFamily="66" charset="0"/>
              <a:buNone/>
            </a:pPr>
            <a:endParaRPr lang="en-IE" sz="4400" smtClean="0">
              <a:solidFill>
                <a:schemeClr val="tx2"/>
              </a:solidFill>
            </a:endParaRPr>
          </a:p>
          <a:p>
            <a:pPr marL="0" indent="0" algn="ctr" eaLnBrk="1" hangingPunct="1">
              <a:buFont typeface="Brush Script MT" pitchFamily="66" charset="0"/>
              <a:buNone/>
            </a:pPr>
            <a:endParaRPr lang="en-IE" sz="4400" smtClean="0">
              <a:solidFill>
                <a:schemeClr val="tx2"/>
              </a:solidFill>
            </a:endParaRPr>
          </a:p>
          <a:p>
            <a:pPr marL="0" indent="0" algn="ctr" eaLnBrk="1" hangingPunct="1">
              <a:buFont typeface="Brush Script MT" pitchFamily="66" charset="0"/>
              <a:buNone/>
            </a:pPr>
            <a:endParaRPr lang="en-IE" sz="4400" smtClean="0">
              <a:solidFill>
                <a:schemeClr val="tx2"/>
              </a:solidFill>
            </a:endParaRPr>
          </a:p>
          <a:p>
            <a:pPr marL="0" indent="0" algn="ctr" eaLnBrk="1" hangingPunct="1">
              <a:buFont typeface="Brush Script MT" pitchFamily="66" charset="0"/>
              <a:buNone/>
            </a:pPr>
            <a:endParaRPr lang="en-IE" sz="44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Group 2"/>
          <p:cNvGrpSpPr>
            <a:grpSpLocks/>
          </p:cNvGrpSpPr>
          <p:nvPr/>
        </p:nvGrpSpPr>
        <p:grpSpPr bwMode="auto">
          <a:xfrm>
            <a:off x="1187450" y="5157788"/>
            <a:ext cx="2874963" cy="750887"/>
            <a:chOff x="388" y="4128"/>
            <a:chExt cx="2012" cy="597"/>
          </a:xfrm>
        </p:grpSpPr>
        <p:sp>
          <p:nvSpPr>
            <p:cNvPr id="31750" name="Freeform 3">
              <a:hlinkClick r:id="rId2" action="ppaction://hlinksldjump"/>
            </p:cNvPr>
            <p:cNvSpPr>
              <a:spLocks/>
            </p:cNvSpPr>
            <p:nvPr/>
          </p:nvSpPr>
          <p:spPr bwMode="auto">
            <a:xfrm rot="-5400000">
              <a:off x="544" y="3972"/>
              <a:ext cx="597" cy="909"/>
            </a:xfrm>
            <a:custGeom>
              <a:avLst/>
              <a:gdLst>
                <a:gd name="T0" fmla="*/ 596 w 597"/>
                <a:gd name="T1" fmla="*/ 378 h 909"/>
                <a:gd name="T2" fmla="*/ 447 w 597"/>
                <a:gd name="T3" fmla="*/ 378 h 909"/>
                <a:gd name="T4" fmla="*/ 447 w 597"/>
                <a:gd name="T5" fmla="*/ 908 h 909"/>
                <a:gd name="T6" fmla="*/ 149 w 597"/>
                <a:gd name="T7" fmla="*/ 908 h 909"/>
                <a:gd name="T8" fmla="*/ 149 w 597"/>
                <a:gd name="T9" fmla="*/ 378 h 909"/>
                <a:gd name="T10" fmla="*/ 0 w 597"/>
                <a:gd name="T11" fmla="*/ 378 h 909"/>
                <a:gd name="T12" fmla="*/ 298 w 597"/>
                <a:gd name="T13" fmla="*/ 0 h 909"/>
                <a:gd name="T14" fmla="*/ 596 w 597"/>
                <a:gd name="T15" fmla="*/ 378 h 90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7"/>
                <a:gd name="T25" fmla="*/ 0 h 909"/>
                <a:gd name="T26" fmla="*/ 597 w 597"/>
                <a:gd name="T27" fmla="*/ 909 h 90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7" h="909">
                  <a:moveTo>
                    <a:pt x="596" y="378"/>
                  </a:moveTo>
                  <a:lnTo>
                    <a:pt x="447" y="378"/>
                  </a:lnTo>
                  <a:lnTo>
                    <a:pt x="447" y="908"/>
                  </a:lnTo>
                  <a:lnTo>
                    <a:pt x="149" y="908"/>
                  </a:lnTo>
                  <a:lnTo>
                    <a:pt x="149" y="378"/>
                  </a:lnTo>
                  <a:lnTo>
                    <a:pt x="0" y="378"/>
                  </a:lnTo>
                  <a:lnTo>
                    <a:pt x="298" y="0"/>
                  </a:lnTo>
                  <a:lnTo>
                    <a:pt x="596" y="378"/>
                  </a:lnTo>
                  <a:close/>
                </a:path>
              </a:pathLst>
            </a:custGeom>
            <a:solidFill>
              <a:schemeClr val="accent1">
                <a:alpha val="1176"/>
              </a:schemeClr>
            </a:solidFill>
            <a:ln w="3810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51" name="Text Box 4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392" y="4128"/>
              <a:ext cx="1008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42" tIns="38871" rIns="77742" bIns="38871">
              <a:spAutoFit/>
            </a:bodyPr>
            <a:lstStyle/>
            <a:p>
              <a:pPr defTabSz="777875"/>
              <a:r>
                <a:rPr lang="en-GB" sz="1100">
                  <a:solidFill>
                    <a:srgbClr val="000000"/>
                  </a:solidFill>
                  <a:latin typeface="Comic Sans MS - 18"/>
                </a:rPr>
                <a:t>Click to go  back to the photographs.</a:t>
              </a:r>
            </a:p>
          </p:txBody>
        </p:sp>
      </p:grpSp>
      <p:sp>
        <p:nvSpPr>
          <p:cNvPr id="31746" name="Text Box 5"/>
          <p:cNvSpPr txBox="1">
            <a:spLocks noChangeArrowheads="1"/>
          </p:cNvSpPr>
          <p:nvPr/>
        </p:nvSpPr>
        <p:spPr bwMode="auto">
          <a:xfrm>
            <a:off x="0" y="985838"/>
            <a:ext cx="92583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IE" sz="3300">
                <a:solidFill>
                  <a:srgbClr val="465E9C"/>
                </a:solidFill>
                <a:latin typeface="Franklin Gothic Book - 53"/>
              </a:rPr>
              <a:t>She is a bank manager.</a:t>
            </a:r>
            <a:endParaRPr lang="en-GB" sz="3300">
              <a:solidFill>
                <a:srgbClr val="465E9C"/>
              </a:solidFill>
              <a:latin typeface="Franklin Gothic Book - 53"/>
            </a:endParaRPr>
          </a:p>
        </p:txBody>
      </p:sp>
      <p:sp>
        <p:nvSpPr>
          <p:cNvPr id="31747" name="Text Box 6"/>
          <p:cNvSpPr txBox="1">
            <a:spLocks noChangeArrowheads="1"/>
          </p:cNvSpPr>
          <p:nvPr/>
        </p:nvSpPr>
        <p:spPr bwMode="auto">
          <a:xfrm>
            <a:off x="2411413" y="3479800"/>
            <a:ext cx="49149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GB" sz="3300">
                <a:solidFill>
                  <a:srgbClr val="465E9C"/>
                </a:solidFill>
                <a:latin typeface="Franklin Gothic Book - 53"/>
              </a:rPr>
              <a:t>Were you correct?</a:t>
            </a:r>
          </a:p>
        </p:txBody>
      </p:sp>
      <p:sp>
        <p:nvSpPr>
          <p:cNvPr id="31748" name="Text Box 7"/>
          <p:cNvSpPr txBox="1">
            <a:spLocks noChangeArrowheads="1"/>
          </p:cNvSpPr>
          <p:nvPr/>
        </p:nvSpPr>
        <p:spPr bwMode="auto">
          <a:xfrm>
            <a:off x="755650" y="4076700"/>
            <a:ext cx="7781925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IE" sz="2800">
                <a:solidFill>
                  <a:srgbClr val="465E9C"/>
                </a:solidFill>
                <a:latin typeface="Franklin Gothic Book - 53"/>
              </a:rPr>
              <a:t>What evidence did you use to make your choice?</a:t>
            </a:r>
            <a:endParaRPr lang="en-GB" sz="2800">
              <a:solidFill>
                <a:srgbClr val="465E9C"/>
              </a:solidFill>
              <a:latin typeface="Franklin Gothic Book - 53"/>
            </a:endParaRPr>
          </a:p>
        </p:txBody>
      </p:sp>
      <p:pic>
        <p:nvPicPr>
          <p:cNvPr id="31749" name="Picture 8" descr="Muslim-women-Kabul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1513" y="1790700"/>
            <a:ext cx="2439987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2"/>
          <p:cNvSpPr txBox="1">
            <a:spLocks noChangeArrowheads="1"/>
          </p:cNvSpPr>
          <p:nvPr/>
        </p:nvSpPr>
        <p:spPr bwMode="auto">
          <a:xfrm>
            <a:off x="0" y="985838"/>
            <a:ext cx="92583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GB" sz="3300">
                <a:solidFill>
                  <a:srgbClr val="465E9C"/>
                </a:solidFill>
                <a:latin typeface="Franklin Gothic Book - 53"/>
              </a:rPr>
              <a:t>She is a builder.</a:t>
            </a:r>
          </a:p>
        </p:txBody>
      </p:sp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1885950" y="3529013"/>
            <a:ext cx="49149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GB" sz="3300">
                <a:solidFill>
                  <a:srgbClr val="465E9C"/>
                </a:solidFill>
                <a:latin typeface="Franklin Gothic Book - 53"/>
              </a:rPr>
              <a:t>Were you correct?</a:t>
            </a:r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074738" y="4132263"/>
            <a:ext cx="7018337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IE" sz="2800">
                <a:solidFill>
                  <a:srgbClr val="465E9C"/>
                </a:solidFill>
                <a:latin typeface="Franklin Gothic Book - 53"/>
              </a:rPr>
              <a:t>What evidence did you use to make your choice?</a:t>
            </a:r>
            <a:endParaRPr lang="en-GB" sz="2800">
              <a:solidFill>
                <a:srgbClr val="465E9C"/>
              </a:solidFill>
              <a:latin typeface="Franklin Gothic Book - 53"/>
            </a:endParaRPr>
          </a:p>
        </p:txBody>
      </p:sp>
      <p:grpSp>
        <p:nvGrpSpPr>
          <p:cNvPr id="32772" name="Group 5"/>
          <p:cNvGrpSpPr>
            <a:grpSpLocks/>
          </p:cNvGrpSpPr>
          <p:nvPr/>
        </p:nvGrpSpPr>
        <p:grpSpPr bwMode="auto">
          <a:xfrm>
            <a:off x="971550" y="5229225"/>
            <a:ext cx="2873375" cy="750888"/>
            <a:chOff x="84" y="4136"/>
            <a:chExt cx="2012" cy="597"/>
          </a:xfrm>
        </p:grpSpPr>
        <p:sp>
          <p:nvSpPr>
            <p:cNvPr id="32774" name="Freeform 6">
              <a:hlinkClick r:id="rId2" action="ppaction://hlinksldjump"/>
            </p:cNvPr>
            <p:cNvSpPr>
              <a:spLocks/>
            </p:cNvSpPr>
            <p:nvPr/>
          </p:nvSpPr>
          <p:spPr bwMode="auto">
            <a:xfrm rot="-5400000">
              <a:off x="240" y="3980"/>
              <a:ext cx="597" cy="909"/>
            </a:xfrm>
            <a:custGeom>
              <a:avLst/>
              <a:gdLst>
                <a:gd name="T0" fmla="*/ 596 w 597"/>
                <a:gd name="T1" fmla="*/ 378 h 909"/>
                <a:gd name="T2" fmla="*/ 447 w 597"/>
                <a:gd name="T3" fmla="*/ 378 h 909"/>
                <a:gd name="T4" fmla="*/ 447 w 597"/>
                <a:gd name="T5" fmla="*/ 908 h 909"/>
                <a:gd name="T6" fmla="*/ 149 w 597"/>
                <a:gd name="T7" fmla="*/ 908 h 909"/>
                <a:gd name="T8" fmla="*/ 149 w 597"/>
                <a:gd name="T9" fmla="*/ 378 h 909"/>
                <a:gd name="T10" fmla="*/ 0 w 597"/>
                <a:gd name="T11" fmla="*/ 378 h 909"/>
                <a:gd name="T12" fmla="*/ 298 w 597"/>
                <a:gd name="T13" fmla="*/ 0 h 909"/>
                <a:gd name="T14" fmla="*/ 596 w 597"/>
                <a:gd name="T15" fmla="*/ 378 h 90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7"/>
                <a:gd name="T25" fmla="*/ 0 h 909"/>
                <a:gd name="T26" fmla="*/ 597 w 597"/>
                <a:gd name="T27" fmla="*/ 909 h 90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7" h="909">
                  <a:moveTo>
                    <a:pt x="596" y="378"/>
                  </a:moveTo>
                  <a:lnTo>
                    <a:pt x="447" y="378"/>
                  </a:lnTo>
                  <a:lnTo>
                    <a:pt x="447" y="908"/>
                  </a:lnTo>
                  <a:lnTo>
                    <a:pt x="149" y="908"/>
                  </a:lnTo>
                  <a:lnTo>
                    <a:pt x="149" y="378"/>
                  </a:lnTo>
                  <a:lnTo>
                    <a:pt x="0" y="378"/>
                  </a:lnTo>
                  <a:lnTo>
                    <a:pt x="298" y="0"/>
                  </a:lnTo>
                  <a:lnTo>
                    <a:pt x="596" y="378"/>
                  </a:lnTo>
                  <a:close/>
                </a:path>
              </a:pathLst>
            </a:custGeom>
            <a:solidFill>
              <a:schemeClr val="accent1">
                <a:alpha val="1176"/>
              </a:schemeClr>
            </a:solidFill>
            <a:ln w="3810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5" name="Text Box 7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088" y="4136"/>
              <a:ext cx="1008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42" tIns="38871" rIns="77742" bIns="38871">
              <a:spAutoFit/>
            </a:bodyPr>
            <a:lstStyle/>
            <a:p>
              <a:pPr defTabSz="777875"/>
              <a:r>
                <a:rPr lang="en-GB" sz="1100">
                  <a:solidFill>
                    <a:srgbClr val="000000"/>
                  </a:solidFill>
                  <a:latin typeface="Comic Sans MS - 18"/>
                </a:rPr>
                <a:t>Click to go  back to the photographs.</a:t>
              </a:r>
            </a:p>
          </p:txBody>
        </p:sp>
      </p:grpSp>
      <p:pic>
        <p:nvPicPr>
          <p:cNvPr id="32773" name="Picture 8" descr="female-architects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1700213"/>
            <a:ext cx="2146300" cy="174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2"/>
          <p:cNvGrpSpPr>
            <a:grpSpLocks/>
          </p:cNvGrpSpPr>
          <p:nvPr/>
        </p:nvGrpSpPr>
        <p:grpSpPr bwMode="auto">
          <a:xfrm>
            <a:off x="755650" y="5229225"/>
            <a:ext cx="2874963" cy="750888"/>
            <a:chOff x="116" y="4136"/>
            <a:chExt cx="2012" cy="597"/>
          </a:xfrm>
        </p:grpSpPr>
        <p:sp>
          <p:nvSpPr>
            <p:cNvPr id="33798" name="Freeform 3">
              <a:hlinkClick r:id="rId2" action="ppaction://hlinksldjump"/>
            </p:cNvPr>
            <p:cNvSpPr>
              <a:spLocks/>
            </p:cNvSpPr>
            <p:nvPr/>
          </p:nvSpPr>
          <p:spPr bwMode="auto">
            <a:xfrm rot="-5400000">
              <a:off x="272" y="3980"/>
              <a:ext cx="597" cy="909"/>
            </a:xfrm>
            <a:custGeom>
              <a:avLst/>
              <a:gdLst>
                <a:gd name="T0" fmla="*/ 596 w 597"/>
                <a:gd name="T1" fmla="*/ 378 h 909"/>
                <a:gd name="T2" fmla="*/ 447 w 597"/>
                <a:gd name="T3" fmla="*/ 378 h 909"/>
                <a:gd name="T4" fmla="*/ 447 w 597"/>
                <a:gd name="T5" fmla="*/ 908 h 909"/>
                <a:gd name="T6" fmla="*/ 149 w 597"/>
                <a:gd name="T7" fmla="*/ 908 h 909"/>
                <a:gd name="T8" fmla="*/ 149 w 597"/>
                <a:gd name="T9" fmla="*/ 378 h 909"/>
                <a:gd name="T10" fmla="*/ 0 w 597"/>
                <a:gd name="T11" fmla="*/ 378 h 909"/>
                <a:gd name="T12" fmla="*/ 298 w 597"/>
                <a:gd name="T13" fmla="*/ 0 h 909"/>
                <a:gd name="T14" fmla="*/ 596 w 597"/>
                <a:gd name="T15" fmla="*/ 378 h 90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7"/>
                <a:gd name="T25" fmla="*/ 0 h 909"/>
                <a:gd name="T26" fmla="*/ 597 w 597"/>
                <a:gd name="T27" fmla="*/ 909 h 90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7" h="909">
                  <a:moveTo>
                    <a:pt x="596" y="378"/>
                  </a:moveTo>
                  <a:lnTo>
                    <a:pt x="447" y="378"/>
                  </a:lnTo>
                  <a:lnTo>
                    <a:pt x="447" y="908"/>
                  </a:lnTo>
                  <a:lnTo>
                    <a:pt x="149" y="908"/>
                  </a:lnTo>
                  <a:lnTo>
                    <a:pt x="149" y="378"/>
                  </a:lnTo>
                  <a:lnTo>
                    <a:pt x="0" y="378"/>
                  </a:lnTo>
                  <a:lnTo>
                    <a:pt x="298" y="0"/>
                  </a:lnTo>
                  <a:lnTo>
                    <a:pt x="596" y="378"/>
                  </a:lnTo>
                  <a:close/>
                </a:path>
              </a:pathLst>
            </a:custGeom>
            <a:solidFill>
              <a:schemeClr val="accent1">
                <a:alpha val="1176"/>
              </a:schemeClr>
            </a:solidFill>
            <a:ln w="3810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99" name="Text Box 4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120" y="4136"/>
              <a:ext cx="1008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42" tIns="38871" rIns="77742" bIns="38871">
              <a:spAutoFit/>
            </a:bodyPr>
            <a:lstStyle/>
            <a:p>
              <a:pPr defTabSz="777875"/>
              <a:r>
                <a:rPr lang="en-GB" sz="1100">
                  <a:solidFill>
                    <a:srgbClr val="000000"/>
                  </a:solidFill>
                  <a:latin typeface="Comic Sans MS - 18"/>
                </a:rPr>
                <a:t>Click to go  back to the photographs.</a:t>
              </a:r>
            </a:p>
          </p:txBody>
        </p:sp>
      </p:grpSp>
      <p:pic>
        <p:nvPicPr>
          <p:cNvPr id="33794" name="Picture 5" descr="tmpNBK(7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49688" y="1492250"/>
            <a:ext cx="1284287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 Box 6"/>
          <p:cNvSpPr txBox="1">
            <a:spLocks noChangeArrowheads="1"/>
          </p:cNvSpPr>
          <p:nvPr/>
        </p:nvSpPr>
        <p:spPr bwMode="auto">
          <a:xfrm>
            <a:off x="0" y="854075"/>
            <a:ext cx="92583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GB" sz="3300">
                <a:solidFill>
                  <a:srgbClr val="465E9C"/>
                </a:solidFill>
                <a:latin typeface="Franklin Gothic Book - 53"/>
              </a:rPr>
              <a:t>He is a dancer.</a:t>
            </a:r>
          </a:p>
        </p:txBody>
      </p:sp>
      <p:sp>
        <p:nvSpPr>
          <p:cNvPr id="33796" name="Text Box 7"/>
          <p:cNvSpPr txBox="1">
            <a:spLocks noChangeArrowheads="1"/>
          </p:cNvSpPr>
          <p:nvPr/>
        </p:nvSpPr>
        <p:spPr bwMode="auto">
          <a:xfrm>
            <a:off x="2239963" y="3540125"/>
            <a:ext cx="49149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GB" sz="3300">
                <a:solidFill>
                  <a:srgbClr val="465E9C"/>
                </a:solidFill>
                <a:latin typeface="Franklin Gothic Book - 53"/>
              </a:rPr>
              <a:t>Were you correct?</a:t>
            </a:r>
          </a:p>
        </p:txBody>
      </p:sp>
      <p:sp>
        <p:nvSpPr>
          <p:cNvPr id="33797" name="Text Box 8"/>
          <p:cNvSpPr txBox="1">
            <a:spLocks noChangeArrowheads="1"/>
          </p:cNvSpPr>
          <p:nvPr/>
        </p:nvSpPr>
        <p:spPr bwMode="auto">
          <a:xfrm>
            <a:off x="1131888" y="4052888"/>
            <a:ext cx="7018337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IE" sz="2800">
                <a:solidFill>
                  <a:srgbClr val="465E9C"/>
                </a:solidFill>
                <a:latin typeface="Franklin Gothic Book - 53"/>
              </a:rPr>
              <a:t>What evidence did you use to make your choice?</a:t>
            </a:r>
            <a:endParaRPr lang="en-GB" sz="2800">
              <a:solidFill>
                <a:srgbClr val="465E9C"/>
              </a:solidFill>
              <a:latin typeface="Franklin Gothic Book - 53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Group 2"/>
          <p:cNvGrpSpPr>
            <a:grpSpLocks/>
          </p:cNvGrpSpPr>
          <p:nvPr/>
        </p:nvGrpSpPr>
        <p:grpSpPr bwMode="auto">
          <a:xfrm>
            <a:off x="900113" y="5229225"/>
            <a:ext cx="2874962" cy="750888"/>
            <a:chOff x="116" y="4136"/>
            <a:chExt cx="2012" cy="597"/>
          </a:xfrm>
        </p:grpSpPr>
        <p:sp>
          <p:nvSpPr>
            <p:cNvPr id="34822" name="Freeform 3">
              <a:hlinkClick r:id="rId2" action="ppaction://hlinksldjump"/>
            </p:cNvPr>
            <p:cNvSpPr>
              <a:spLocks/>
            </p:cNvSpPr>
            <p:nvPr/>
          </p:nvSpPr>
          <p:spPr bwMode="auto">
            <a:xfrm rot="-5400000">
              <a:off x="272" y="3980"/>
              <a:ext cx="597" cy="909"/>
            </a:xfrm>
            <a:custGeom>
              <a:avLst/>
              <a:gdLst>
                <a:gd name="T0" fmla="*/ 596 w 597"/>
                <a:gd name="T1" fmla="*/ 378 h 909"/>
                <a:gd name="T2" fmla="*/ 447 w 597"/>
                <a:gd name="T3" fmla="*/ 378 h 909"/>
                <a:gd name="T4" fmla="*/ 447 w 597"/>
                <a:gd name="T5" fmla="*/ 908 h 909"/>
                <a:gd name="T6" fmla="*/ 149 w 597"/>
                <a:gd name="T7" fmla="*/ 908 h 909"/>
                <a:gd name="T8" fmla="*/ 149 w 597"/>
                <a:gd name="T9" fmla="*/ 378 h 909"/>
                <a:gd name="T10" fmla="*/ 0 w 597"/>
                <a:gd name="T11" fmla="*/ 378 h 909"/>
                <a:gd name="T12" fmla="*/ 298 w 597"/>
                <a:gd name="T13" fmla="*/ 0 h 909"/>
                <a:gd name="T14" fmla="*/ 596 w 597"/>
                <a:gd name="T15" fmla="*/ 378 h 90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7"/>
                <a:gd name="T25" fmla="*/ 0 h 909"/>
                <a:gd name="T26" fmla="*/ 597 w 597"/>
                <a:gd name="T27" fmla="*/ 909 h 90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7" h="909">
                  <a:moveTo>
                    <a:pt x="596" y="378"/>
                  </a:moveTo>
                  <a:lnTo>
                    <a:pt x="447" y="378"/>
                  </a:lnTo>
                  <a:lnTo>
                    <a:pt x="447" y="908"/>
                  </a:lnTo>
                  <a:lnTo>
                    <a:pt x="149" y="908"/>
                  </a:lnTo>
                  <a:lnTo>
                    <a:pt x="149" y="378"/>
                  </a:lnTo>
                  <a:lnTo>
                    <a:pt x="0" y="378"/>
                  </a:lnTo>
                  <a:lnTo>
                    <a:pt x="298" y="0"/>
                  </a:lnTo>
                  <a:lnTo>
                    <a:pt x="596" y="378"/>
                  </a:lnTo>
                  <a:close/>
                </a:path>
              </a:pathLst>
            </a:custGeom>
            <a:solidFill>
              <a:schemeClr val="accent1">
                <a:alpha val="1176"/>
              </a:schemeClr>
            </a:solidFill>
            <a:ln w="3810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3" name="Text Box 4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120" y="4136"/>
              <a:ext cx="1008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42" tIns="38871" rIns="77742" bIns="38871">
              <a:spAutoFit/>
            </a:bodyPr>
            <a:lstStyle/>
            <a:p>
              <a:pPr defTabSz="777875"/>
              <a:r>
                <a:rPr lang="en-GB" sz="1100">
                  <a:solidFill>
                    <a:srgbClr val="000000"/>
                  </a:solidFill>
                  <a:latin typeface="Comic Sans MS - 18"/>
                </a:rPr>
                <a:t>Click to go  back to the photographs.</a:t>
              </a:r>
            </a:p>
          </p:txBody>
        </p:sp>
      </p:grpSp>
      <p:pic>
        <p:nvPicPr>
          <p:cNvPr id="34818" name="Picture 5" descr="tmpNBK(11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65550" y="1663700"/>
            <a:ext cx="1728788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ext Box 6"/>
          <p:cNvSpPr txBox="1">
            <a:spLocks noChangeArrowheads="1"/>
          </p:cNvSpPr>
          <p:nvPr/>
        </p:nvSpPr>
        <p:spPr bwMode="auto">
          <a:xfrm>
            <a:off x="0" y="935038"/>
            <a:ext cx="92583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IE" sz="3300">
                <a:solidFill>
                  <a:srgbClr val="465E9C"/>
                </a:solidFill>
                <a:latin typeface="Franklin Gothic Book - 53"/>
              </a:rPr>
              <a:t>She is a truck driver.</a:t>
            </a:r>
            <a:endParaRPr lang="en-GB" sz="3300">
              <a:solidFill>
                <a:srgbClr val="465E9C"/>
              </a:solidFill>
              <a:latin typeface="Franklin Gothic Book - 53"/>
            </a:endParaRPr>
          </a:p>
        </p:txBody>
      </p:sp>
      <p:sp>
        <p:nvSpPr>
          <p:cNvPr id="34820" name="Text Box 7"/>
          <p:cNvSpPr txBox="1">
            <a:spLocks noChangeArrowheads="1"/>
          </p:cNvSpPr>
          <p:nvPr/>
        </p:nvSpPr>
        <p:spPr bwMode="auto">
          <a:xfrm>
            <a:off x="2125663" y="3619500"/>
            <a:ext cx="49149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GB" sz="3300">
                <a:solidFill>
                  <a:srgbClr val="465E9C"/>
                </a:solidFill>
                <a:latin typeface="Franklin Gothic Book - 53"/>
              </a:rPr>
              <a:t>Were you correct?</a:t>
            </a:r>
          </a:p>
        </p:txBody>
      </p:sp>
      <p:sp>
        <p:nvSpPr>
          <p:cNvPr id="34821" name="Text Box 8"/>
          <p:cNvSpPr txBox="1">
            <a:spLocks noChangeArrowheads="1"/>
          </p:cNvSpPr>
          <p:nvPr/>
        </p:nvSpPr>
        <p:spPr bwMode="auto">
          <a:xfrm>
            <a:off x="1200150" y="4173538"/>
            <a:ext cx="7018338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IE" sz="2800">
                <a:solidFill>
                  <a:srgbClr val="465E9C"/>
                </a:solidFill>
                <a:latin typeface="Franklin Gothic Book - 53"/>
              </a:rPr>
              <a:t>What evidence did you use to make your choice?</a:t>
            </a:r>
            <a:endParaRPr lang="en-GB" sz="2800">
              <a:solidFill>
                <a:srgbClr val="465E9C"/>
              </a:solidFill>
              <a:latin typeface="Franklin Gothic Book - 53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Group 2"/>
          <p:cNvGrpSpPr>
            <a:grpSpLocks/>
          </p:cNvGrpSpPr>
          <p:nvPr/>
        </p:nvGrpSpPr>
        <p:grpSpPr bwMode="auto">
          <a:xfrm>
            <a:off x="1116013" y="5229225"/>
            <a:ext cx="2874962" cy="750888"/>
            <a:chOff x="116" y="4136"/>
            <a:chExt cx="2012" cy="597"/>
          </a:xfrm>
        </p:grpSpPr>
        <p:sp>
          <p:nvSpPr>
            <p:cNvPr id="35846" name="Freeform 3">
              <a:hlinkClick r:id="rId2" action="ppaction://hlinksldjump"/>
            </p:cNvPr>
            <p:cNvSpPr>
              <a:spLocks/>
            </p:cNvSpPr>
            <p:nvPr/>
          </p:nvSpPr>
          <p:spPr bwMode="auto">
            <a:xfrm rot="-5400000">
              <a:off x="272" y="3980"/>
              <a:ext cx="597" cy="909"/>
            </a:xfrm>
            <a:custGeom>
              <a:avLst/>
              <a:gdLst>
                <a:gd name="T0" fmla="*/ 596 w 597"/>
                <a:gd name="T1" fmla="*/ 378 h 909"/>
                <a:gd name="T2" fmla="*/ 447 w 597"/>
                <a:gd name="T3" fmla="*/ 378 h 909"/>
                <a:gd name="T4" fmla="*/ 447 w 597"/>
                <a:gd name="T5" fmla="*/ 908 h 909"/>
                <a:gd name="T6" fmla="*/ 149 w 597"/>
                <a:gd name="T7" fmla="*/ 908 h 909"/>
                <a:gd name="T8" fmla="*/ 149 w 597"/>
                <a:gd name="T9" fmla="*/ 378 h 909"/>
                <a:gd name="T10" fmla="*/ 0 w 597"/>
                <a:gd name="T11" fmla="*/ 378 h 909"/>
                <a:gd name="T12" fmla="*/ 298 w 597"/>
                <a:gd name="T13" fmla="*/ 0 h 909"/>
                <a:gd name="T14" fmla="*/ 596 w 597"/>
                <a:gd name="T15" fmla="*/ 378 h 90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7"/>
                <a:gd name="T25" fmla="*/ 0 h 909"/>
                <a:gd name="T26" fmla="*/ 597 w 597"/>
                <a:gd name="T27" fmla="*/ 909 h 90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7" h="909">
                  <a:moveTo>
                    <a:pt x="596" y="378"/>
                  </a:moveTo>
                  <a:lnTo>
                    <a:pt x="447" y="378"/>
                  </a:lnTo>
                  <a:lnTo>
                    <a:pt x="447" y="908"/>
                  </a:lnTo>
                  <a:lnTo>
                    <a:pt x="149" y="908"/>
                  </a:lnTo>
                  <a:lnTo>
                    <a:pt x="149" y="378"/>
                  </a:lnTo>
                  <a:lnTo>
                    <a:pt x="0" y="378"/>
                  </a:lnTo>
                  <a:lnTo>
                    <a:pt x="298" y="0"/>
                  </a:lnTo>
                  <a:lnTo>
                    <a:pt x="596" y="378"/>
                  </a:lnTo>
                  <a:close/>
                </a:path>
              </a:pathLst>
            </a:custGeom>
            <a:solidFill>
              <a:schemeClr val="accent1">
                <a:alpha val="1176"/>
              </a:schemeClr>
            </a:solidFill>
            <a:ln w="3810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47" name="Text Box 4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120" y="4136"/>
              <a:ext cx="1008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42" tIns="38871" rIns="77742" bIns="38871">
              <a:spAutoFit/>
            </a:bodyPr>
            <a:lstStyle/>
            <a:p>
              <a:pPr defTabSz="777875"/>
              <a:r>
                <a:rPr lang="en-GB" sz="1100">
                  <a:solidFill>
                    <a:srgbClr val="000000"/>
                  </a:solidFill>
                  <a:latin typeface="Comic Sans MS - 18"/>
                </a:rPr>
                <a:t>Click to go  back to the photographs.</a:t>
              </a:r>
            </a:p>
          </p:txBody>
        </p:sp>
      </p:grpSp>
      <p:pic>
        <p:nvPicPr>
          <p:cNvPr id="35842" name="Picture 5" descr="te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7088" y="1658938"/>
            <a:ext cx="1935162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 Box 6"/>
          <p:cNvSpPr txBox="1">
            <a:spLocks noChangeArrowheads="1"/>
          </p:cNvSpPr>
          <p:nvPr/>
        </p:nvSpPr>
        <p:spPr bwMode="auto">
          <a:xfrm>
            <a:off x="0" y="995363"/>
            <a:ext cx="92583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GB" sz="3300">
                <a:solidFill>
                  <a:srgbClr val="465E9C"/>
                </a:solidFill>
                <a:latin typeface="Franklin Gothic Book - 53"/>
              </a:rPr>
              <a:t>He is a Nurse.</a:t>
            </a:r>
          </a:p>
        </p:txBody>
      </p:sp>
      <p:sp>
        <p:nvSpPr>
          <p:cNvPr id="35844" name="Text Box 7"/>
          <p:cNvSpPr txBox="1">
            <a:spLocks noChangeArrowheads="1"/>
          </p:cNvSpPr>
          <p:nvPr/>
        </p:nvSpPr>
        <p:spPr bwMode="auto">
          <a:xfrm>
            <a:off x="2022475" y="3489325"/>
            <a:ext cx="49149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GB" sz="3300">
                <a:solidFill>
                  <a:srgbClr val="465E9C"/>
                </a:solidFill>
                <a:latin typeface="Franklin Gothic Book - 53"/>
              </a:rPr>
              <a:t>Were you correct?</a:t>
            </a:r>
          </a:p>
        </p:txBody>
      </p:sp>
      <p:sp>
        <p:nvSpPr>
          <p:cNvPr id="35845" name="Text Box 8"/>
          <p:cNvSpPr txBox="1">
            <a:spLocks noChangeArrowheads="1"/>
          </p:cNvSpPr>
          <p:nvPr/>
        </p:nvSpPr>
        <p:spPr bwMode="auto">
          <a:xfrm>
            <a:off x="1131888" y="4083050"/>
            <a:ext cx="7018337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IE" sz="2800">
                <a:solidFill>
                  <a:srgbClr val="465E9C"/>
                </a:solidFill>
                <a:latin typeface="Franklin Gothic Book - 53"/>
              </a:rPr>
              <a:t>What evidence did you use to make your choice?</a:t>
            </a:r>
            <a:endParaRPr lang="en-GB" sz="2800">
              <a:solidFill>
                <a:srgbClr val="465E9C"/>
              </a:solidFill>
              <a:latin typeface="Franklin Gothic Book - 53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temp(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3013" y="1855788"/>
            <a:ext cx="1566862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866" name="Group 3"/>
          <p:cNvGrpSpPr>
            <a:grpSpLocks/>
          </p:cNvGrpSpPr>
          <p:nvPr/>
        </p:nvGrpSpPr>
        <p:grpSpPr bwMode="auto">
          <a:xfrm>
            <a:off x="900113" y="5373688"/>
            <a:ext cx="2874962" cy="750887"/>
            <a:chOff x="132" y="4128"/>
            <a:chExt cx="2012" cy="597"/>
          </a:xfrm>
        </p:grpSpPr>
        <p:sp>
          <p:nvSpPr>
            <p:cNvPr id="36870" name="Freeform 4">
              <a:hlinkClick r:id="rId3" action="ppaction://hlinksldjump"/>
            </p:cNvPr>
            <p:cNvSpPr>
              <a:spLocks/>
            </p:cNvSpPr>
            <p:nvPr/>
          </p:nvSpPr>
          <p:spPr bwMode="auto">
            <a:xfrm rot="-5400000">
              <a:off x="288" y="3972"/>
              <a:ext cx="597" cy="909"/>
            </a:xfrm>
            <a:custGeom>
              <a:avLst/>
              <a:gdLst>
                <a:gd name="T0" fmla="*/ 596 w 597"/>
                <a:gd name="T1" fmla="*/ 378 h 909"/>
                <a:gd name="T2" fmla="*/ 447 w 597"/>
                <a:gd name="T3" fmla="*/ 378 h 909"/>
                <a:gd name="T4" fmla="*/ 447 w 597"/>
                <a:gd name="T5" fmla="*/ 908 h 909"/>
                <a:gd name="T6" fmla="*/ 149 w 597"/>
                <a:gd name="T7" fmla="*/ 908 h 909"/>
                <a:gd name="T8" fmla="*/ 149 w 597"/>
                <a:gd name="T9" fmla="*/ 378 h 909"/>
                <a:gd name="T10" fmla="*/ 0 w 597"/>
                <a:gd name="T11" fmla="*/ 378 h 909"/>
                <a:gd name="T12" fmla="*/ 298 w 597"/>
                <a:gd name="T13" fmla="*/ 0 h 909"/>
                <a:gd name="T14" fmla="*/ 596 w 597"/>
                <a:gd name="T15" fmla="*/ 378 h 90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7"/>
                <a:gd name="T25" fmla="*/ 0 h 909"/>
                <a:gd name="T26" fmla="*/ 597 w 597"/>
                <a:gd name="T27" fmla="*/ 909 h 90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7" h="909">
                  <a:moveTo>
                    <a:pt x="596" y="378"/>
                  </a:moveTo>
                  <a:lnTo>
                    <a:pt x="447" y="378"/>
                  </a:lnTo>
                  <a:lnTo>
                    <a:pt x="447" y="908"/>
                  </a:lnTo>
                  <a:lnTo>
                    <a:pt x="149" y="908"/>
                  </a:lnTo>
                  <a:lnTo>
                    <a:pt x="149" y="378"/>
                  </a:lnTo>
                  <a:lnTo>
                    <a:pt x="0" y="378"/>
                  </a:lnTo>
                  <a:lnTo>
                    <a:pt x="298" y="0"/>
                  </a:lnTo>
                  <a:lnTo>
                    <a:pt x="596" y="378"/>
                  </a:lnTo>
                  <a:close/>
                </a:path>
              </a:pathLst>
            </a:custGeom>
            <a:solidFill>
              <a:schemeClr val="accent1">
                <a:alpha val="1176"/>
              </a:schemeClr>
            </a:solidFill>
            <a:ln w="3810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1" name="Text Box 5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136" y="4128"/>
              <a:ext cx="1008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42" tIns="38871" rIns="77742" bIns="38871">
              <a:spAutoFit/>
            </a:bodyPr>
            <a:lstStyle/>
            <a:p>
              <a:pPr defTabSz="777875"/>
              <a:r>
                <a:rPr lang="en-GB" sz="1100">
                  <a:solidFill>
                    <a:srgbClr val="000000"/>
                  </a:solidFill>
                  <a:latin typeface="Comic Sans MS - 18"/>
                </a:rPr>
                <a:t>Click to go  back to the photographs.</a:t>
              </a:r>
            </a:p>
          </p:txBody>
        </p:sp>
      </p:grpSp>
      <p:sp>
        <p:nvSpPr>
          <p:cNvPr id="36867" name="Text Box 6"/>
          <p:cNvSpPr txBox="1">
            <a:spLocks noChangeArrowheads="1"/>
          </p:cNvSpPr>
          <p:nvPr/>
        </p:nvSpPr>
        <p:spPr bwMode="auto">
          <a:xfrm>
            <a:off x="22225" y="974725"/>
            <a:ext cx="92583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GB" sz="3300">
                <a:solidFill>
                  <a:srgbClr val="465E9C"/>
                </a:solidFill>
                <a:latin typeface="Franklin Gothic Book - 53"/>
              </a:rPr>
              <a:t>He is a Child-minder.</a:t>
            </a:r>
          </a:p>
        </p:txBody>
      </p:sp>
      <p:sp>
        <p:nvSpPr>
          <p:cNvPr id="36868" name="Text Box 7"/>
          <p:cNvSpPr txBox="1">
            <a:spLocks noChangeArrowheads="1"/>
          </p:cNvSpPr>
          <p:nvPr/>
        </p:nvSpPr>
        <p:spPr bwMode="auto">
          <a:xfrm>
            <a:off x="2046288" y="3479800"/>
            <a:ext cx="49149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GB" sz="3300">
                <a:solidFill>
                  <a:srgbClr val="465E9C"/>
                </a:solidFill>
                <a:latin typeface="Franklin Gothic Book - 53"/>
              </a:rPr>
              <a:t>Were you correct?</a:t>
            </a:r>
          </a:p>
        </p:txBody>
      </p:sp>
      <p:sp>
        <p:nvSpPr>
          <p:cNvPr id="36869" name="Text Box 8"/>
          <p:cNvSpPr txBox="1">
            <a:spLocks noChangeArrowheads="1"/>
          </p:cNvSpPr>
          <p:nvPr/>
        </p:nvSpPr>
        <p:spPr bwMode="auto">
          <a:xfrm>
            <a:off x="1154113" y="4071938"/>
            <a:ext cx="7018337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IE" sz="2800">
                <a:solidFill>
                  <a:srgbClr val="465E9C"/>
                </a:solidFill>
                <a:latin typeface="Franklin Gothic Book - 53"/>
              </a:rPr>
              <a:t>What evidence did you use to make your choice?</a:t>
            </a:r>
            <a:endParaRPr lang="en-GB" sz="2800">
              <a:solidFill>
                <a:srgbClr val="465E9C"/>
              </a:solidFill>
              <a:latin typeface="Franklin Gothic Book - 53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89" name="Group 2"/>
          <p:cNvGrpSpPr>
            <a:grpSpLocks/>
          </p:cNvGrpSpPr>
          <p:nvPr/>
        </p:nvGrpSpPr>
        <p:grpSpPr bwMode="auto">
          <a:xfrm>
            <a:off x="1116013" y="5300663"/>
            <a:ext cx="2874962" cy="750887"/>
            <a:chOff x="412" y="4200"/>
            <a:chExt cx="2012" cy="597"/>
          </a:xfrm>
        </p:grpSpPr>
        <p:sp>
          <p:nvSpPr>
            <p:cNvPr id="37894" name="Freeform 3">
              <a:hlinkClick r:id="rId2" action="ppaction://hlinksldjump"/>
            </p:cNvPr>
            <p:cNvSpPr>
              <a:spLocks/>
            </p:cNvSpPr>
            <p:nvPr/>
          </p:nvSpPr>
          <p:spPr bwMode="auto">
            <a:xfrm rot="-5400000">
              <a:off x="568" y="4044"/>
              <a:ext cx="597" cy="909"/>
            </a:xfrm>
            <a:custGeom>
              <a:avLst/>
              <a:gdLst>
                <a:gd name="T0" fmla="*/ 596 w 597"/>
                <a:gd name="T1" fmla="*/ 378 h 909"/>
                <a:gd name="T2" fmla="*/ 447 w 597"/>
                <a:gd name="T3" fmla="*/ 378 h 909"/>
                <a:gd name="T4" fmla="*/ 447 w 597"/>
                <a:gd name="T5" fmla="*/ 908 h 909"/>
                <a:gd name="T6" fmla="*/ 149 w 597"/>
                <a:gd name="T7" fmla="*/ 908 h 909"/>
                <a:gd name="T8" fmla="*/ 149 w 597"/>
                <a:gd name="T9" fmla="*/ 378 h 909"/>
                <a:gd name="T10" fmla="*/ 0 w 597"/>
                <a:gd name="T11" fmla="*/ 378 h 909"/>
                <a:gd name="T12" fmla="*/ 298 w 597"/>
                <a:gd name="T13" fmla="*/ 0 h 909"/>
                <a:gd name="T14" fmla="*/ 596 w 597"/>
                <a:gd name="T15" fmla="*/ 378 h 90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7"/>
                <a:gd name="T25" fmla="*/ 0 h 909"/>
                <a:gd name="T26" fmla="*/ 597 w 597"/>
                <a:gd name="T27" fmla="*/ 909 h 90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7" h="909">
                  <a:moveTo>
                    <a:pt x="596" y="378"/>
                  </a:moveTo>
                  <a:lnTo>
                    <a:pt x="447" y="378"/>
                  </a:lnTo>
                  <a:lnTo>
                    <a:pt x="447" y="908"/>
                  </a:lnTo>
                  <a:lnTo>
                    <a:pt x="149" y="908"/>
                  </a:lnTo>
                  <a:lnTo>
                    <a:pt x="149" y="378"/>
                  </a:lnTo>
                  <a:lnTo>
                    <a:pt x="0" y="378"/>
                  </a:lnTo>
                  <a:lnTo>
                    <a:pt x="298" y="0"/>
                  </a:lnTo>
                  <a:lnTo>
                    <a:pt x="596" y="378"/>
                  </a:lnTo>
                  <a:close/>
                </a:path>
              </a:pathLst>
            </a:custGeom>
            <a:solidFill>
              <a:schemeClr val="accent1">
                <a:alpha val="1176"/>
              </a:schemeClr>
            </a:solidFill>
            <a:ln w="3810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95" name="Text Box 4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16" y="4200"/>
              <a:ext cx="1008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42" tIns="38871" rIns="77742" bIns="38871">
              <a:spAutoFit/>
            </a:bodyPr>
            <a:lstStyle/>
            <a:p>
              <a:pPr defTabSz="777875"/>
              <a:r>
                <a:rPr lang="en-GB" sz="1100">
                  <a:solidFill>
                    <a:srgbClr val="000000"/>
                  </a:solidFill>
                  <a:latin typeface="Comic Sans MS - 18"/>
                </a:rPr>
                <a:t>Click to go  back to the photographs.</a:t>
              </a:r>
            </a:p>
          </p:txBody>
        </p:sp>
      </p:grpSp>
      <p:sp>
        <p:nvSpPr>
          <p:cNvPr id="37890" name="Text Box 5"/>
          <p:cNvSpPr txBox="1">
            <a:spLocks noChangeArrowheads="1"/>
          </p:cNvSpPr>
          <p:nvPr/>
        </p:nvSpPr>
        <p:spPr bwMode="auto">
          <a:xfrm>
            <a:off x="0" y="1076325"/>
            <a:ext cx="92583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GB" sz="3300">
                <a:solidFill>
                  <a:srgbClr val="465E9C"/>
                </a:solidFill>
                <a:latin typeface="Franklin Gothic Book - 53"/>
              </a:rPr>
              <a:t>She is a Politician.</a:t>
            </a:r>
          </a:p>
        </p:txBody>
      </p:sp>
      <p:sp>
        <p:nvSpPr>
          <p:cNvPr id="37891" name="Text Box 6"/>
          <p:cNvSpPr txBox="1">
            <a:spLocks noChangeArrowheads="1"/>
          </p:cNvSpPr>
          <p:nvPr/>
        </p:nvSpPr>
        <p:spPr bwMode="auto">
          <a:xfrm>
            <a:off x="2228850" y="3519488"/>
            <a:ext cx="49149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GB" sz="3300">
                <a:solidFill>
                  <a:srgbClr val="465E9C"/>
                </a:solidFill>
                <a:latin typeface="Franklin Gothic Book - 53"/>
              </a:rPr>
              <a:t>Were you correct?</a:t>
            </a:r>
          </a:p>
        </p:txBody>
      </p:sp>
      <p:sp>
        <p:nvSpPr>
          <p:cNvPr id="37892" name="Text Box 7"/>
          <p:cNvSpPr txBox="1">
            <a:spLocks noChangeArrowheads="1"/>
          </p:cNvSpPr>
          <p:nvPr/>
        </p:nvSpPr>
        <p:spPr bwMode="auto">
          <a:xfrm>
            <a:off x="1200150" y="4083050"/>
            <a:ext cx="7018338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IE" sz="2800">
                <a:solidFill>
                  <a:srgbClr val="465E9C"/>
                </a:solidFill>
                <a:latin typeface="Franklin Gothic Book - 53"/>
              </a:rPr>
              <a:t>What evidence did you use to make your choice?</a:t>
            </a:r>
            <a:endParaRPr lang="en-GB" sz="2800">
              <a:solidFill>
                <a:srgbClr val="465E9C"/>
              </a:solidFill>
              <a:latin typeface="Franklin Gothic Book - 53"/>
            </a:endParaRPr>
          </a:p>
        </p:txBody>
      </p:sp>
      <p:pic>
        <p:nvPicPr>
          <p:cNvPr id="37893" name="Picture 8" descr="Sheik-Hasina-Wajed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89388" y="1668463"/>
            <a:ext cx="1244600" cy="197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3" name="Group 2"/>
          <p:cNvGrpSpPr>
            <a:grpSpLocks/>
          </p:cNvGrpSpPr>
          <p:nvPr/>
        </p:nvGrpSpPr>
        <p:grpSpPr bwMode="auto">
          <a:xfrm>
            <a:off x="827088" y="5373688"/>
            <a:ext cx="2873375" cy="750887"/>
            <a:chOff x="84" y="4232"/>
            <a:chExt cx="2012" cy="597"/>
          </a:xfrm>
        </p:grpSpPr>
        <p:sp>
          <p:nvSpPr>
            <p:cNvPr id="38918" name="Freeform 3">
              <a:hlinkClick r:id="rId2" action="ppaction://hlinksldjump"/>
            </p:cNvPr>
            <p:cNvSpPr>
              <a:spLocks/>
            </p:cNvSpPr>
            <p:nvPr/>
          </p:nvSpPr>
          <p:spPr bwMode="auto">
            <a:xfrm rot="-5400000">
              <a:off x="240" y="4076"/>
              <a:ext cx="597" cy="909"/>
            </a:xfrm>
            <a:custGeom>
              <a:avLst/>
              <a:gdLst>
                <a:gd name="T0" fmla="*/ 596 w 597"/>
                <a:gd name="T1" fmla="*/ 378 h 909"/>
                <a:gd name="T2" fmla="*/ 447 w 597"/>
                <a:gd name="T3" fmla="*/ 378 h 909"/>
                <a:gd name="T4" fmla="*/ 447 w 597"/>
                <a:gd name="T5" fmla="*/ 908 h 909"/>
                <a:gd name="T6" fmla="*/ 149 w 597"/>
                <a:gd name="T7" fmla="*/ 908 h 909"/>
                <a:gd name="T8" fmla="*/ 149 w 597"/>
                <a:gd name="T9" fmla="*/ 378 h 909"/>
                <a:gd name="T10" fmla="*/ 0 w 597"/>
                <a:gd name="T11" fmla="*/ 378 h 909"/>
                <a:gd name="T12" fmla="*/ 298 w 597"/>
                <a:gd name="T13" fmla="*/ 0 h 909"/>
                <a:gd name="T14" fmla="*/ 596 w 597"/>
                <a:gd name="T15" fmla="*/ 378 h 90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7"/>
                <a:gd name="T25" fmla="*/ 0 h 909"/>
                <a:gd name="T26" fmla="*/ 597 w 597"/>
                <a:gd name="T27" fmla="*/ 909 h 90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7" h="909">
                  <a:moveTo>
                    <a:pt x="596" y="378"/>
                  </a:moveTo>
                  <a:lnTo>
                    <a:pt x="447" y="378"/>
                  </a:lnTo>
                  <a:lnTo>
                    <a:pt x="447" y="908"/>
                  </a:lnTo>
                  <a:lnTo>
                    <a:pt x="149" y="908"/>
                  </a:lnTo>
                  <a:lnTo>
                    <a:pt x="149" y="378"/>
                  </a:lnTo>
                  <a:lnTo>
                    <a:pt x="0" y="378"/>
                  </a:lnTo>
                  <a:lnTo>
                    <a:pt x="298" y="0"/>
                  </a:lnTo>
                  <a:lnTo>
                    <a:pt x="596" y="378"/>
                  </a:lnTo>
                  <a:close/>
                </a:path>
              </a:pathLst>
            </a:custGeom>
            <a:solidFill>
              <a:schemeClr val="accent1">
                <a:alpha val="1176"/>
              </a:schemeClr>
            </a:solidFill>
            <a:ln w="3810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19" name="Text Box 4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088" y="4232"/>
              <a:ext cx="1008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42" tIns="38871" rIns="77742" bIns="38871">
              <a:spAutoFit/>
            </a:bodyPr>
            <a:lstStyle/>
            <a:p>
              <a:pPr defTabSz="777875"/>
              <a:r>
                <a:rPr lang="en-GB" sz="1100">
                  <a:solidFill>
                    <a:srgbClr val="000000"/>
                  </a:solidFill>
                  <a:latin typeface="Comic Sans MS - 18"/>
                </a:rPr>
                <a:t>Click to go  back to the photographs.</a:t>
              </a:r>
            </a:p>
          </p:txBody>
        </p:sp>
      </p:grpSp>
      <p:sp>
        <p:nvSpPr>
          <p:cNvPr id="38914" name="Text Box 5"/>
          <p:cNvSpPr txBox="1">
            <a:spLocks noChangeArrowheads="1"/>
          </p:cNvSpPr>
          <p:nvPr/>
        </p:nvSpPr>
        <p:spPr bwMode="auto">
          <a:xfrm>
            <a:off x="0" y="1035050"/>
            <a:ext cx="92583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GB" sz="3300">
                <a:solidFill>
                  <a:srgbClr val="465E9C"/>
                </a:solidFill>
                <a:latin typeface="Franklin Gothic Book - 53"/>
              </a:rPr>
              <a:t>She is a Dentist.</a:t>
            </a:r>
          </a:p>
        </p:txBody>
      </p:sp>
      <p:sp>
        <p:nvSpPr>
          <p:cNvPr id="38915" name="Text Box 6"/>
          <p:cNvSpPr txBox="1">
            <a:spLocks noChangeArrowheads="1"/>
          </p:cNvSpPr>
          <p:nvPr/>
        </p:nvSpPr>
        <p:spPr bwMode="auto">
          <a:xfrm>
            <a:off x="1978025" y="3609975"/>
            <a:ext cx="51149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GB" sz="3300">
                <a:solidFill>
                  <a:srgbClr val="465E9C"/>
                </a:solidFill>
                <a:latin typeface="Franklin Gothic Book - 53"/>
              </a:rPr>
              <a:t>Were you correct?</a:t>
            </a:r>
          </a:p>
        </p:txBody>
      </p:sp>
      <p:sp>
        <p:nvSpPr>
          <p:cNvPr id="38916" name="Text Box 7"/>
          <p:cNvSpPr txBox="1">
            <a:spLocks noChangeArrowheads="1"/>
          </p:cNvSpPr>
          <p:nvPr/>
        </p:nvSpPr>
        <p:spPr bwMode="auto">
          <a:xfrm>
            <a:off x="1085850" y="4203700"/>
            <a:ext cx="7018338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IE" sz="2800">
                <a:solidFill>
                  <a:srgbClr val="465E9C"/>
                </a:solidFill>
                <a:latin typeface="Franklin Gothic Book - 53"/>
              </a:rPr>
              <a:t>What evidence did you use to make your choice?</a:t>
            </a:r>
            <a:endParaRPr lang="en-GB" sz="2800">
              <a:solidFill>
                <a:srgbClr val="465E9C"/>
              </a:solidFill>
              <a:latin typeface="Franklin Gothic Book - 53"/>
            </a:endParaRPr>
          </a:p>
        </p:txBody>
      </p:sp>
      <p:pic>
        <p:nvPicPr>
          <p:cNvPr id="38917" name="Picture 8" descr="Female_Dentist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1916113"/>
            <a:ext cx="241617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7" name="Group 2"/>
          <p:cNvGrpSpPr>
            <a:grpSpLocks/>
          </p:cNvGrpSpPr>
          <p:nvPr/>
        </p:nvGrpSpPr>
        <p:grpSpPr bwMode="auto">
          <a:xfrm>
            <a:off x="1116013" y="5157788"/>
            <a:ext cx="2874962" cy="750887"/>
            <a:chOff x="388" y="4128"/>
            <a:chExt cx="2012" cy="597"/>
          </a:xfrm>
        </p:grpSpPr>
        <p:sp>
          <p:nvSpPr>
            <p:cNvPr id="39942" name="Freeform 3">
              <a:hlinkClick r:id="rId2" action="ppaction://hlinksldjump"/>
            </p:cNvPr>
            <p:cNvSpPr>
              <a:spLocks/>
            </p:cNvSpPr>
            <p:nvPr/>
          </p:nvSpPr>
          <p:spPr bwMode="auto">
            <a:xfrm rot="-5400000">
              <a:off x="544" y="3972"/>
              <a:ext cx="597" cy="909"/>
            </a:xfrm>
            <a:custGeom>
              <a:avLst/>
              <a:gdLst>
                <a:gd name="T0" fmla="*/ 596 w 597"/>
                <a:gd name="T1" fmla="*/ 378 h 909"/>
                <a:gd name="T2" fmla="*/ 447 w 597"/>
                <a:gd name="T3" fmla="*/ 378 h 909"/>
                <a:gd name="T4" fmla="*/ 447 w 597"/>
                <a:gd name="T5" fmla="*/ 908 h 909"/>
                <a:gd name="T6" fmla="*/ 149 w 597"/>
                <a:gd name="T7" fmla="*/ 908 h 909"/>
                <a:gd name="T8" fmla="*/ 149 w 597"/>
                <a:gd name="T9" fmla="*/ 378 h 909"/>
                <a:gd name="T10" fmla="*/ 0 w 597"/>
                <a:gd name="T11" fmla="*/ 378 h 909"/>
                <a:gd name="T12" fmla="*/ 298 w 597"/>
                <a:gd name="T13" fmla="*/ 0 h 909"/>
                <a:gd name="T14" fmla="*/ 596 w 597"/>
                <a:gd name="T15" fmla="*/ 378 h 90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7"/>
                <a:gd name="T25" fmla="*/ 0 h 909"/>
                <a:gd name="T26" fmla="*/ 597 w 597"/>
                <a:gd name="T27" fmla="*/ 909 h 90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7" h="909">
                  <a:moveTo>
                    <a:pt x="596" y="378"/>
                  </a:moveTo>
                  <a:lnTo>
                    <a:pt x="447" y="378"/>
                  </a:lnTo>
                  <a:lnTo>
                    <a:pt x="447" y="908"/>
                  </a:lnTo>
                  <a:lnTo>
                    <a:pt x="149" y="908"/>
                  </a:lnTo>
                  <a:lnTo>
                    <a:pt x="149" y="378"/>
                  </a:lnTo>
                  <a:lnTo>
                    <a:pt x="0" y="378"/>
                  </a:lnTo>
                  <a:lnTo>
                    <a:pt x="298" y="0"/>
                  </a:lnTo>
                  <a:lnTo>
                    <a:pt x="596" y="378"/>
                  </a:lnTo>
                  <a:close/>
                </a:path>
              </a:pathLst>
            </a:custGeom>
            <a:solidFill>
              <a:schemeClr val="accent1">
                <a:alpha val="1176"/>
              </a:schemeClr>
            </a:solidFill>
            <a:ln w="3810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3" name="Text Box 4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392" y="4128"/>
              <a:ext cx="1008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42" tIns="38871" rIns="77742" bIns="38871">
              <a:spAutoFit/>
            </a:bodyPr>
            <a:lstStyle/>
            <a:p>
              <a:pPr defTabSz="777875"/>
              <a:r>
                <a:rPr lang="en-GB" sz="1100">
                  <a:solidFill>
                    <a:srgbClr val="000000"/>
                  </a:solidFill>
                  <a:latin typeface="Comic Sans MS - 18"/>
                </a:rPr>
                <a:t>Click to go  back to the photographs.</a:t>
              </a:r>
            </a:p>
          </p:txBody>
        </p:sp>
      </p:grpSp>
      <p:sp>
        <p:nvSpPr>
          <p:cNvPr id="39938" name="Text Box 5"/>
          <p:cNvSpPr txBox="1">
            <a:spLocks noChangeArrowheads="1"/>
          </p:cNvSpPr>
          <p:nvPr/>
        </p:nvSpPr>
        <p:spPr bwMode="auto">
          <a:xfrm>
            <a:off x="0" y="985838"/>
            <a:ext cx="92583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GB" sz="3300">
                <a:solidFill>
                  <a:srgbClr val="465E9C"/>
                </a:solidFill>
                <a:latin typeface="Franklin Gothic Book - 53"/>
              </a:rPr>
              <a:t>He is a Teacher.</a:t>
            </a:r>
          </a:p>
        </p:txBody>
      </p:sp>
      <p:sp>
        <p:nvSpPr>
          <p:cNvPr id="39939" name="Text Box 6"/>
          <p:cNvSpPr txBox="1">
            <a:spLocks noChangeArrowheads="1"/>
          </p:cNvSpPr>
          <p:nvPr/>
        </p:nvSpPr>
        <p:spPr bwMode="auto">
          <a:xfrm>
            <a:off x="2411413" y="3479800"/>
            <a:ext cx="49149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GB" sz="3300">
                <a:solidFill>
                  <a:srgbClr val="465E9C"/>
                </a:solidFill>
                <a:latin typeface="Franklin Gothic Book - 53"/>
              </a:rPr>
              <a:t>Were you correct?</a:t>
            </a:r>
          </a:p>
        </p:txBody>
      </p:sp>
      <p:sp>
        <p:nvSpPr>
          <p:cNvPr id="39940" name="Text Box 7"/>
          <p:cNvSpPr txBox="1">
            <a:spLocks noChangeArrowheads="1"/>
          </p:cNvSpPr>
          <p:nvPr/>
        </p:nvSpPr>
        <p:spPr bwMode="auto">
          <a:xfrm>
            <a:off x="1143000" y="4022725"/>
            <a:ext cx="7018338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IE" sz="2800">
                <a:solidFill>
                  <a:srgbClr val="465E9C"/>
                </a:solidFill>
                <a:latin typeface="Franklin Gothic Book - 53"/>
              </a:rPr>
              <a:t>What evidence did you use to make your choice?</a:t>
            </a:r>
            <a:endParaRPr lang="en-GB" sz="2800">
              <a:solidFill>
                <a:srgbClr val="465E9C"/>
              </a:solidFill>
              <a:latin typeface="Franklin Gothic Book - 53"/>
            </a:endParaRPr>
          </a:p>
        </p:txBody>
      </p:sp>
      <p:pic>
        <p:nvPicPr>
          <p:cNvPr id="39941" name="Picture 8" descr="4555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1700213"/>
            <a:ext cx="20462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2"/>
          <p:cNvSpPr txBox="1">
            <a:spLocks noChangeArrowheads="1"/>
          </p:cNvSpPr>
          <p:nvPr/>
        </p:nvSpPr>
        <p:spPr bwMode="auto">
          <a:xfrm>
            <a:off x="1554163" y="2424113"/>
            <a:ext cx="6103937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IE" sz="2800">
                <a:solidFill>
                  <a:srgbClr val="000000"/>
                </a:solidFill>
                <a:latin typeface="Franklin Gothic Book - 44"/>
              </a:rPr>
              <a:t>What jobs do these people do?</a:t>
            </a:r>
            <a:endParaRPr lang="en-GB" sz="2800">
              <a:solidFill>
                <a:srgbClr val="000000"/>
              </a:solidFill>
              <a:latin typeface="Franklin Gothic Book - 44"/>
            </a:endParaRPr>
          </a:p>
        </p:txBody>
      </p:sp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547813" y="836613"/>
            <a:ext cx="6099175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endParaRPr lang="en-GB" sz="4300">
              <a:solidFill>
                <a:srgbClr val="465E9C"/>
              </a:solidFill>
              <a:latin typeface="Franklin Gothic Book - 68"/>
            </a:endParaRPr>
          </a:p>
          <a:p>
            <a:pPr algn="ctr" defTabSz="777875"/>
            <a:r>
              <a:rPr lang="en-GB" sz="4300">
                <a:solidFill>
                  <a:srgbClr val="465E9C"/>
                </a:solidFill>
                <a:latin typeface="Franklin Gothic Book - 68"/>
              </a:rPr>
              <a:t>Guess the occupation?</a:t>
            </a:r>
          </a:p>
        </p:txBody>
      </p:sp>
      <p:pic>
        <p:nvPicPr>
          <p:cNvPr id="15363" name="Picture 4" descr="MM900282747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50" y="3656013"/>
            <a:ext cx="1900238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Freeform 2"/>
          <p:cNvSpPr>
            <a:spLocks/>
          </p:cNvSpPr>
          <p:nvPr/>
        </p:nvSpPr>
        <p:spPr bwMode="auto">
          <a:xfrm>
            <a:off x="731838" y="5491163"/>
            <a:ext cx="7700962" cy="527050"/>
          </a:xfrm>
          <a:custGeom>
            <a:avLst/>
            <a:gdLst>
              <a:gd name="T0" fmla="*/ 0 w 5390"/>
              <a:gd name="T1" fmla="*/ 0 h 420"/>
              <a:gd name="T2" fmla="*/ 2147483647 w 5390"/>
              <a:gd name="T3" fmla="*/ 0 h 420"/>
              <a:gd name="T4" fmla="*/ 2147483647 w 5390"/>
              <a:gd name="T5" fmla="*/ 659810252 h 420"/>
              <a:gd name="T6" fmla="*/ 0 w 5390"/>
              <a:gd name="T7" fmla="*/ 659810252 h 420"/>
              <a:gd name="T8" fmla="*/ 0 w 5390"/>
              <a:gd name="T9" fmla="*/ 0 h 4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390"/>
              <a:gd name="T16" fmla="*/ 0 h 420"/>
              <a:gd name="T17" fmla="*/ 5390 w 5390"/>
              <a:gd name="T18" fmla="*/ 420 h 4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390" h="420">
                <a:moveTo>
                  <a:pt x="0" y="0"/>
                </a:moveTo>
                <a:lnTo>
                  <a:pt x="5389" y="0"/>
                </a:lnTo>
                <a:lnTo>
                  <a:pt x="5389" y="419"/>
                </a:lnTo>
                <a:lnTo>
                  <a:pt x="0" y="419"/>
                </a:lnTo>
                <a:lnTo>
                  <a:pt x="0" y="0"/>
                </a:lnTo>
                <a:close/>
              </a:path>
            </a:pathLst>
          </a:custGeom>
          <a:solidFill>
            <a:srgbClr val="DADADA"/>
          </a:solidFill>
          <a:ln w="12700" cap="flat">
            <a:solidFill>
              <a:srgbClr val="E6E6FA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5362" name="Picture 3" descr="tmpNBK(7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620713"/>
            <a:ext cx="992187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1131888" y="30163"/>
            <a:ext cx="6904037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IE" sz="2400">
                <a:solidFill>
                  <a:srgbClr val="000000"/>
                </a:solidFill>
                <a:latin typeface="Franklin Gothic Book - 44"/>
              </a:rPr>
              <a:t>What Jobs do you think these people do?</a:t>
            </a:r>
            <a:endParaRPr lang="en-GB" sz="2400">
              <a:solidFill>
                <a:srgbClr val="000000"/>
              </a:solidFill>
              <a:latin typeface="Franklin Gothic Book - 44"/>
            </a:endParaRP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827088" y="5589588"/>
            <a:ext cx="76327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IE" sz="2800">
                <a:solidFill>
                  <a:srgbClr val="000000"/>
                </a:solidFill>
                <a:latin typeface="Franklin Gothic Book - 44"/>
              </a:rPr>
              <a:t> </a:t>
            </a:r>
            <a:r>
              <a:rPr lang="en-IE" sz="2000">
                <a:solidFill>
                  <a:srgbClr val="000000"/>
                </a:solidFill>
                <a:latin typeface="Franklin Gothic Book - 44"/>
              </a:rPr>
              <a:t>What reasons do you have for your answer?</a:t>
            </a:r>
            <a:endParaRPr lang="en-GB" sz="2000">
              <a:solidFill>
                <a:srgbClr val="000000"/>
              </a:solidFill>
              <a:latin typeface="Franklin Gothic Book - 44"/>
            </a:endParaRPr>
          </a:p>
        </p:txBody>
      </p:sp>
      <p:pic>
        <p:nvPicPr>
          <p:cNvPr id="15365" name="Picture 6" descr="temp(1)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1275" y="692150"/>
            <a:ext cx="158115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tmpNBK(11)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55875" y="765175"/>
            <a:ext cx="1254125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Text Box 8"/>
          <p:cNvSpPr txBox="1">
            <a:spLocks noChangeArrowheads="1"/>
          </p:cNvSpPr>
          <p:nvPr/>
        </p:nvSpPr>
        <p:spPr bwMode="auto">
          <a:xfrm>
            <a:off x="755650" y="2205038"/>
            <a:ext cx="7632700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IE" sz="1500">
                <a:solidFill>
                  <a:srgbClr val="0000FF"/>
                </a:solidFill>
                <a:latin typeface="Comic Sans MS - 24"/>
              </a:rPr>
              <a:t>Click on the photographs to see if you are right. </a:t>
            </a:r>
            <a:endParaRPr lang="en-GB" sz="1500">
              <a:solidFill>
                <a:srgbClr val="0000FF"/>
              </a:solidFill>
              <a:latin typeface="Comic Sans MS - 24"/>
            </a:endParaRPr>
          </a:p>
        </p:txBody>
      </p:sp>
      <p:pic>
        <p:nvPicPr>
          <p:cNvPr id="15368" name="Picture 9" descr="female-architects[1]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71550" y="908050"/>
            <a:ext cx="1417638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0" descr="Female_Dentist[1]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900113" y="4365625"/>
            <a:ext cx="18764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1" descr="4555[1]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588125" y="4292600"/>
            <a:ext cx="1512888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12" descr="Muslim-women-Kabul[1]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643438" y="4437063"/>
            <a:ext cx="1746250" cy="114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1453" name="Group 13"/>
          <p:cNvGraphicFramePr>
            <a:graphicFrameLocks noGrp="1"/>
          </p:cNvGraphicFramePr>
          <p:nvPr/>
        </p:nvGraphicFramePr>
        <p:xfrm>
          <a:off x="1042988" y="2636838"/>
          <a:ext cx="6880225" cy="1524000"/>
        </p:xfrm>
        <a:graphic>
          <a:graphicData uri="http://schemas.openxmlformats.org/drawingml/2006/table">
            <a:tbl>
              <a:tblPr/>
              <a:tblGrid>
                <a:gridCol w="2147888"/>
                <a:gridCol w="2400300"/>
                <a:gridCol w="2332037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- 20"/>
                        </a:rPr>
                        <a:t>Bank  Manager</a:t>
                      </a:r>
                    </a:p>
                  </a:txBody>
                  <a:tcPr marL="77742" marR="77742" marT="38871" marB="3887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- 20"/>
                        </a:rPr>
                        <a:t>Politician</a:t>
                      </a:r>
                    </a:p>
                  </a:txBody>
                  <a:tcPr marL="77742" marR="77742" marT="38871" marB="3887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- 20"/>
                        </a:rPr>
                        <a:t>Child-minder</a:t>
                      </a:r>
                    </a:p>
                  </a:txBody>
                  <a:tcPr marL="77742" marR="77742" marT="38871" marB="3887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- 20"/>
                        </a:rPr>
                        <a:t>Teacher</a:t>
                      </a:r>
                    </a:p>
                  </a:txBody>
                  <a:tcPr marL="77742" marR="77742" marT="38871" marB="3887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- 20"/>
                        </a:rPr>
                        <a:t>Builder</a:t>
                      </a:r>
                    </a:p>
                  </a:txBody>
                  <a:tcPr marL="77742" marR="77742" marT="38871" marB="3887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- 20"/>
                        </a:rPr>
                        <a:t>Dancer</a:t>
                      </a:r>
                    </a:p>
                  </a:txBody>
                  <a:tcPr marL="77742" marR="77742" marT="38871" marB="3887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- 20"/>
                        </a:rPr>
                        <a:t>Nurse</a:t>
                      </a:r>
                    </a:p>
                  </a:txBody>
                  <a:tcPr marL="77742" marR="77742" marT="38871" marB="3887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- 20"/>
                        </a:rPr>
                        <a:t>Dentist</a:t>
                      </a:r>
                    </a:p>
                  </a:txBody>
                  <a:tcPr marL="77742" marR="77742" marT="38871" marB="3887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- 20"/>
                        </a:rPr>
                        <a:t>Truck Driver</a:t>
                      </a:r>
                    </a:p>
                  </a:txBody>
                  <a:tcPr marL="77742" marR="77742" marT="38871" marB="3887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5390" name="Picture 47" descr="temp(2)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916238" y="4292600"/>
            <a:ext cx="1565275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1" name="Picture 48" descr="Sheik-Hasina-Wajed[1]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6804025" y="692150"/>
            <a:ext cx="1039813" cy="166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971550" y="908050"/>
            <a:ext cx="363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IE"/>
              <a:t>1</a:t>
            </a:r>
            <a:endParaRPr lang="en-US"/>
          </a:p>
        </p:txBody>
      </p:sp>
      <p:sp>
        <p:nvSpPr>
          <p:cNvPr id="15394" name="Text Box 34"/>
          <p:cNvSpPr txBox="1">
            <a:spLocks noChangeArrowheads="1"/>
          </p:cNvSpPr>
          <p:nvPr/>
        </p:nvSpPr>
        <p:spPr bwMode="auto">
          <a:xfrm>
            <a:off x="2555875" y="76517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IE">
                <a:solidFill>
                  <a:schemeClr val="bg1"/>
                </a:solidFill>
              </a:rPr>
              <a:t>2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5395" name="Text Box 35"/>
          <p:cNvSpPr txBox="1">
            <a:spLocks noChangeArrowheads="1"/>
          </p:cNvSpPr>
          <p:nvPr/>
        </p:nvSpPr>
        <p:spPr bwMode="auto">
          <a:xfrm>
            <a:off x="4067175" y="692150"/>
            <a:ext cx="292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IE"/>
              <a:t>3</a:t>
            </a:r>
            <a:endParaRPr lang="en-US"/>
          </a:p>
        </p:txBody>
      </p:sp>
      <p:sp>
        <p:nvSpPr>
          <p:cNvPr id="15396" name="Text Box 36"/>
          <p:cNvSpPr txBox="1">
            <a:spLocks noChangeArrowheads="1"/>
          </p:cNvSpPr>
          <p:nvPr/>
        </p:nvSpPr>
        <p:spPr bwMode="auto">
          <a:xfrm>
            <a:off x="6280150" y="7127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IE">
                <a:solidFill>
                  <a:schemeClr val="bg1"/>
                </a:solidFill>
              </a:rPr>
              <a:t>4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5397" name="Text Box 37"/>
          <p:cNvSpPr txBox="1">
            <a:spLocks noChangeArrowheads="1"/>
          </p:cNvSpPr>
          <p:nvPr/>
        </p:nvSpPr>
        <p:spPr bwMode="auto">
          <a:xfrm>
            <a:off x="6927850" y="20081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IE"/>
              <a:t>5</a:t>
            </a:r>
            <a:endParaRPr lang="en-US"/>
          </a:p>
        </p:txBody>
      </p:sp>
      <p:sp>
        <p:nvSpPr>
          <p:cNvPr id="15398" name="Text Box 38"/>
          <p:cNvSpPr txBox="1">
            <a:spLocks noChangeArrowheads="1"/>
          </p:cNvSpPr>
          <p:nvPr/>
        </p:nvSpPr>
        <p:spPr bwMode="auto">
          <a:xfrm>
            <a:off x="1042988" y="4581525"/>
            <a:ext cx="50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IE"/>
              <a:t>6</a:t>
            </a:r>
            <a:endParaRPr lang="en-US"/>
          </a:p>
        </p:txBody>
      </p:sp>
      <p:sp>
        <p:nvSpPr>
          <p:cNvPr id="15399" name="Text Box 39"/>
          <p:cNvSpPr txBox="1">
            <a:spLocks noChangeArrowheads="1"/>
          </p:cNvSpPr>
          <p:nvPr/>
        </p:nvSpPr>
        <p:spPr bwMode="auto">
          <a:xfrm>
            <a:off x="3040063" y="45291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IE"/>
              <a:t>7</a:t>
            </a:r>
            <a:endParaRPr lang="en-US"/>
          </a:p>
        </p:txBody>
      </p:sp>
      <p:sp>
        <p:nvSpPr>
          <p:cNvPr id="15400" name="Text Box 40"/>
          <p:cNvSpPr txBox="1">
            <a:spLocks noChangeArrowheads="1"/>
          </p:cNvSpPr>
          <p:nvPr/>
        </p:nvSpPr>
        <p:spPr bwMode="auto">
          <a:xfrm>
            <a:off x="4767263" y="45291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IE"/>
              <a:t>8</a:t>
            </a:r>
            <a:endParaRPr lang="en-US"/>
          </a:p>
        </p:txBody>
      </p:sp>
      <p:sp>
        <p:nvSpPr>
          <p:cNvPr id="15401" name="Text Box 41"/>
          <p:cNvSpPr txBox="1">
            <a:spLocks noChangeArrowheads="1"/>
          </p:cNvSpPr>
          <p:nvPr/>
        </p:nvSpPr>
        <p:spPr bwMode="auto">
          <a:xfrm>
            <a:off x="6588125" y="5248275"/>
            <a:ext cx="50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IE"/>
              <a:t>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2"/>
          <p:cNvSpPr txBox="1">
            <a:spLocks noChangeArrowheads="1"/>
          </p:cNvSpPr>
          <p:nvPr/>
        </p:nvSpPr>
        <p:spPr bwMode="auto">
          <a:xfrm>
            <a:off x="1619250" y="2781300"/>
            <a:ext cx="6286500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defTabSz="777875"/>
            <a:endParaRPr lang="en-GB" sz="2000" b="1" i="1">
              <a:solidFill>
                <a:srgbClr val="000000"/>
              </a:solidFill>
              <a:latin typeface="Constantia - 32"/>
            </a:endParaRPr>
          </a:p>
          <a:p>
            <a:pPr defTabSz="777875"/>
            <a:r>
              <a:rPr lang="en-GB" sz="2000" b="1" i="1">
                <a:solidFill>
                  <a:srgbClr val="000000"/>
                </a:solidFill>
                <a:latin typeface="Constantia - 32"/>
              </a:rPr>
              <a:t>A </a:t>
            </a:r>
            <a:r>
              <a:rPr lang="en-GB" sz="2000" b="1" i="1" u="sng">
                <a:solidFill>
                  <a:srgbClr val="000000"/>
                </a:solidFill>
                <a:latin typeface="Constantia - 32"/>
              </a:rPr>
              <a:t>gender stereotype</a:t>
            </a:r>
            <a:r>
              <a:rPr lang="en-GB" sz="2000" b="1" i="1">
                <a:solidFill>
                  <a:srgbClr val="000000"/>
                </a:solidFill>
                <a:latin typeface="Constantia - 32"/>
              </a:rPr>
              <a:t> is an assumption about a person </a:t>
            </a:r>
            <a:r>
              <a:rPr lang="en-GB" sz="2000" b="1" i="1" u="sng">
                <a:solidFill>
                  <a:srgbClr val="000000"/>
                </a:solidFill>
                <a:latin typeface="Constantia - 32"/>
              </a:rPr>
              <a:t>because</a:t>
            </a:r>
            <a:r>
              <a:rPr lang="en-IE" sz="2000" b="1" i="1">
                <a:solidFill>
                  <a:srgbClr val="000000"/>
                </a:solidFill>
                <a:latin typeface="Constantia - 32"/>
              </a:rPr>
              <a:t> they are female or male. Gender stereotyping contributes to gender inequality because what we believe about girls/women and boys/men influences how we act towards them.</a:t>
            </a:r>
            <a:r>
              <a:rPr lang="en-IE" sz="2000" b="1">
                <a:solidFill>
                  <a:srgbClr val="000000"/>
                </a:solidFill>
                <a:latin typeface="Constantia - 32"/>
              </a:rPr>
              <a:t> </a:t>
            </a:r>
            <a:endParaRPr lang="en-GB" sz="2000" b="1">
              <a:solidFill>
                <a:srgbClr val="000000"/>
              </a:solidFill>
              <a:latin typeface="Constantia - 32"/>
            </a:endParaRPr>
          </a:p>
        </p:txBody>
      </p:sp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971550" y="765175"/>
            <a:ext cx="7200900" cy="220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endParaRPr lang="en-GB" sz="4600">
              <a:solidFill>
                <a:srgbClr val="465E9C"/>
              </a:solidFill>
              <a:latin typeface="Franklin Gothic Book - 72"/>
            </a:endParaRPr>
          </a:p>
          <a:p>
            <a:pPr algn="ctr" defTabSz="777875"/>
            <a:r>
              <a:rPr lang="en-GB" sz="4600">
                <a:solidFill>
                  <a:srgbClr val="465E9C"/>
                </a:solidFill>
                <a:latin typeface="Franklin Gothic Book - 72"/>
              </a:rPr>
              <a:t>Define gender stereotype…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174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2"/>
          <p:cNvSpPr txBox="1">
            <a:spLocks noChangeArrowheads="1"/>
          </p:cNvSpPr>
          <p:nvPr/>
        </p:nvSpPr>
        <p:spPr bwMode="auto">
          <a:xfrm>
            <a:off x="3276600" y="2852738"/>
            <a:ext cx="25844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GB" sz="2000" b="1">
                <a:solidFill>
                  <a:srgbClr val="0000FF"/>
                </a:solidFill>
                <a:latin typeface="Comic Sans MS - 24"/>
              </a:rPr>
              <a:t>What other </a:t>
            </a:r>
          </a:p>
          <a:p>
            <a:pPr algn="ctr" defTabSz="777875"/>
            <a:r>
              <a:rPr lang="en-GB" sz="2000" b="1">
                <a:solidFill>
                  <a:srgbClr val="0000FF"/>
                </a:solidFill>
                <a:latin typeface="Comic Sans MS - 24"/>
              </a:rPr>
              <a:t>types of gender stereotypes can you think of?</a:t>
            </a:r>
          </a:p>
        </p:txBody>
      </p:sp>
      <p:grpSp>
        <p:nvGrpSpPr>
          <p:cNvPr id="18434" name="Group 3"/>
          <p:cNvGrpSpPr>
            <a:grpSpLocks/>
          </p:cNvGrpSpPr>
          <p:nvPr/>
        </p:nvGrpSpPr>
        <p:grpSpPr bwMode="auto">
          <a:xfrm>
            <a:off x="900113" y="966788"/>
            <a:ext cx="7423150" cy="4910137"/>
            <a:chOff x="595" y="443"/>
            <a:chExt cx="5196" cy="3907"/>
          </a:xfrm>
        </p:grpSpPr>
        <p:sp>
          <p:nvSpPr>
            <p:cNvPr id="17419" name="Oval 4"/>
            <p:cNvSpPr>
              <a:spLocks noChangeArrowheads="1"/>
            </p:cNvSpPr>
            <p:nvPr/>
          </p:nvSpPr>
          <p:spPr bwMode="auto">
            <a:xfrm>
              <a:off x="2266" y="1521"/>
              <a:ext cx="1824" cy="1822"/>
            </a:xfrm>
            <a:prstGeom prst="ellipse">
              <a:avLst/>
            </a:prstGeom>
            <a:solidFill>
              <a:schemeClr val="accent1">
                <a:alpha val="1176"/>
              </a:schemeClr>
            </a:solidFill>
            <a:ln w="76200">
              <a:solidFill>
                <a:srgbClr val="4B008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420" name="Freeform 5"/>
            <p:cNvSpPr>
              <a:spLocks/>
            </p:cNvSpPr>
            <p:nvPr/>
          </p:nvSpPr>
          <p:spPr bwMode="auto">
            <a:xfrm>
              <a:off x="715" y="577"/>
              <a:ext cx="1222" cy="752"/>
            </a:xfrm>
            <a:custGeom>
              <a:avLst/>
              <a:gdLst>
                <a:gd name="T0" fmla="*/ 204 w 1222"/>
                <a:gd name="T1" fmla="*/ 0 h 752"/>
                <a:gd name="T2" fmla="*/ 1038 w 1222"/>
                <a:gd name="T3" fmla="*/ 0 h 752"/>
                <a:gd name="T4" fmla="*/ 1058 w 1222"/>
                <a:gd name="T5" fmla="*/ 2 h 752"/>
                <a:gd name="T6" fmla="*/ 1095 w 1222"/>
                <a:gd name="T7" fmla="*/ 8 h 752"/>
                <a:gd name="T8" fmla="*/ 1129 w 1222"/>
                <a:gd name="T9" fmla="*/ 21 h 752"/>
                <a:gd name="T10" fmla="*/ 1146 w 1222"/>
                <a:gd name="T11" fmla="*/ 27 h 752"/>
                <a:gd name="T12" fmla="*/ 1174 w 1222"/>
                <a:gd name="T13" fmla="*/ 45 h 752"/>
                <a:gd name="T14" fmla="*/ 1194 w 1222"/>
                <a:gd name="T15" fmla="*/ 65 h 752"/>
                <a:gd name="T16" fmla="*/ 1205 w 1222"/>
                <a:gd name="T17" fmla="*/ 76 h 752"/>
                <a:gd name="T18" fmla="*/ 1215 w 1222"/>
                <a:gd name="T19" fmla="*/ 99 h 752"/>
                <a:gd name="T20" fmla="*/ 1219 w 1222"/>
                <a:gd name="T21" fmla="*/ 111 h 752"/>
                <a:gd name="T22" fmla="*/ 1219 w 1222"/>
                <a:gd name="T23" fmla="*/ 117 h 752"/>
                <a:gd name="T24" fmla="*/ 1221 w 1222"/>
                <a:gd name="T25" fmla="*/ 125 h 752"/>
                <a:gd name="T26" fmla="*/ 1221 w 1222"/>
                <a:gd name="T27" fmla="*/ 626 h 752"/>
                <a:gd name="T28" fmla="*/ 1219 w 1222"/>
                <a:gd name="T29" fmla="*/ 632 h 752"/>
                <a:gd name="T30" fmla="*/ 1219 w 1222"/>
                <a:gd name="T31" fmla="*/ 638 h 752"/>
                <a:gd name="T32" fmla="*/ 1215 w 1222"/>
                <a:gd name="T33" fmla="*/ 651 h 752"/>
                <a:gd name="T34" fmla="*/ 1205 w 1222"/>
                <a:gd name="T35" fmla="*/ 673 h 752"/>
                <a:gd name="T36" fmla="*/ 1184 w 1222"/>
                <a:gd name="T37" fmla="*/ 694 h 752"/>
                <a:gd name="T38" fmla="*/ 1174 w 1222"/>
                <a:gd name="T39" fmla="*/ 704 h 752"/>
                <a:gd name="T40" fmla="*/ 1146 w 1222"/>
                <a:gd name="T41" fmla="*/ 722 h 752"/>
                <a:gd name="T42" fmla="*/ 1113 w 1222"/>
                <a:gd name="T43" fmla="*/ 734 h 752"/>
                <a:gd name="T44" fmla="*/ 1095 w 1222"/>
                <a:gd name="T45" fmla="*/ 741 h 752"/>
                <a:gd name="T46" fmla="*/ 1058 w 1222"/>
                <a:gd name="T47" fmla="*/ 747 h 752"/>
                <a:gd name="T48" fmla="*/ 1038 w 1222"/>
                <a:gd name="T49" fmla="*/ 749 h 752"/>
                <a:gd name="T50" fmla="*/ 1028 w 1222"/>
                <a:gd name="T51" fmla="*/ 749 h 752"/>
                <a:gd name="T52" fmla="*/ 1017 w 1222"/>
                <a:gd name="T53" fmla="*/ 751 h 752"/>
                <a:gd name="T54" fmla="*/ 204 w 1222"/>
                <a:gd name="T55" fmla="*/ 751 h 752"/>
                <a:gd name="T56" fmla="*/ 191 w 1222"/>
                <a:gd name="T57" fmla="*/ 749 h 752"/>
                <a:gd name="T58" fmla="*/ 181 w 1222"/>
                <a:gd name="T59" fmla="*/ 749 h 752"/>
                <a:gd name="T60" fmla="*/ 161 w 1222"/>
                <a:gd name="T61" fmla="*/ 747 h 752"/>
                <a:gd name="T62" fmla="*/ 124 w 1222"/>
                <a:gd name="T63" fmla="*/ 741 h 752"/>
                <a:gd name="T64" fmla="*/ 90 w 1222"/>
                <a:gd name="T65" fmla="*/ 728 h 752"/>
                <a:gd name="T66" fmla="*/ 73 w 1222"/>
                <a:gd name="T67" fmla="*/ 722 h 752"/>
                <a:gd name="T68" fmla="*/ 45 w 1222"/>
                <a:gd name="T69" fmla="*/ 704 h 752"/>
                <a:gd name="T70" fmla="*/ 25 w 1222"/>
                <a:gd name="T71" fmla="*/ 684 h 752"/>
                <a:gd name="T72" fmla="*/ 15 w 1222"/>
                <a:gd name="T73" fmla="*/ 673 h 752"/>
                <a:gd name="T74" fmla="*/ 4 w 1222"/>
                <a:gd name="T75" fmla="*/ 651 h 752"/>
                <a:gd name="T76" fmla="*/ 0 w 1222"/>
                <a:gd name="T77" fmla="*/ 638 h 752"/>
                <a:gd name="T78" fmla="*/ 0 w 1222"/>
                <a:gd name="T79" fmla="*/ 111 h 752"/>
                <a:gd name="T80" fmla="*/ 4 w 1222"/>
                <a:gd name="T81" fmla="*/ 99 h 752"/>
                <a:gd name="T82" fmla="*/ 15 w 1222"/>
                <a:gd name="T83" fmla="*/ 76 h 752"/>
                <a:gd name="T84" fmla="*/ 35 w 1222"/>
                <a:gd name="T85" fmla="*/ 55 h 752"/>
                <a:gd name="T86" fmla="*/ 45 w 1222"/>
                <a:gd name="T87" fmla="*/ 45 h 752"/>
                <a:gd name="T88" fmla="*/ 73 w 1222"/>
                <a:gd name="T89" fmla="*/ 27 h 752"/>
                <a:gd name="T90" fmla="*/ 106 w 1222"/>
                <a:gd name="T91" fmla="*/ 15 h 752"/>
                <a:gd name="T92" fmla="*/ 124 w 1222"/>
                <a:gd name="T93" fmla="*/ 8 h 752"/>
                <a:gd name="T94" fmla="*/ 161 w 1222"/>
                <a:gd name="T95" fmla="*/ 2 h 752"/>
                <a:gd name="T96" fmla="*/ 181 w 1222"/>
                <a:gd name="T97" fmla="*/ 0 h 752"/>
                <a:gd name="T98" fmla="*/ 204 w 1222"/>
                <a:gd name="T99" fmla="*/ 0 h 75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222"/>
                <a:gd name="T151" fmla="*/ 0 h 752"/>
                <a:gd name="T152" fmla="*/ 1222 w 1222"/>
                <a:gd name="T153" fmla="*/ 752 h 75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222" h="752">
                  <a:moveTo>
                    <a:pt x="204" y="0"/>
                  </a:moveTo>
                  <a:lnTo>
                    <a:pt x="1038" y="0"/>
                  </a:lnTo>
                  <a:lnTo>
                    <a:pt x="1058" y="2"/>
                  </a:lnTo>
                  <a:lnTo>
                    <a:pt x="1095" y="8"/>
                  </a:lnTo>
                  <a:lnTo>
                    <a:pt x="1129" y="21"/>
                  </a:lnTo>
                  <a:lnTo>
                    <a:pt x="1146" y="27"/>
                  </a:lnTo>
                  <a:lnTo>
                    <a:pt x="1174" y="45"/>
                  </a:lnTo>
                  <a:lnTo>
                    <a:pt x="1194" y="65"/>
                  </a:lnTo>
                  <a:lnTo>
                    <a:pt x="1205" y="76"/>
                  </a:lnTo>
                  <a:lnTo>
                    <a:pt x="1215" y="99"/>
                  </a:lnTo>
                  <a:lnTo>
                    <a:pt x="1219" y="111"/>
                  </a:lnTo>
                  <a:lnTo>
                    <a:pt x="1219" y="117"/>
                  </a:lnTo>
                  <a:lnTo>
                    <a:pt x="1221" y="125"/>
                  </a:lnTo>
                  <a:lnTo>
                    <a:pt x="1221" y="626"/>
                  </a:lnTo>
                  <a:lnTo>
                    <a:pt x="1219" y="632"/>
                  </a:lnTo>
                  <a:lnTo>
                    <a:pt x="1219" y="638"/>
                  </a:lnTo>
                  <a:lnTo>
                    <a:pt x="1215" y="651"/>
                  </a:lnTo>
                  <a:lnTo>
                    <a:pt x="1205" y="673"/>
                  </a:lnTo>
                  <a:lnTo>
                    <a:pt x="1184" y="694"/>
                  </a:lnTo>
                  <a:lnTo>
                    <a:pt x="1174" y="704"/>
                  </a:lnTo>
                  <a:lnTo>
                    <a:pt x="1146" y="722"/>
                  </a:lnTo>
                  <a:lnTo>
                    <a:pt x="1113" y="734"/>
                  </a:lnTo>
                  <a:lnTo>
                    <a:pt x="1095" y="741"/>
                  </a:lnTo>
                  <a:lnTo>
                    <a:pt x="1058" y="747"/>
                  </a:lnTo>
                  <a:lnTo>
                    <a:pt x="1038" y="749"/>
                  </a:lnTo>
                  <a:lnTo>
                    <a:pt x="1028" y="749"/>
                  </a:lnTo>
                  <a:lnTo>
                    <a:pt x="1017" y="751"/>
                  </a:lnTo>
                  <a:lnTo>
                    <a:pt x="204" y="751"/>
                  </a:lnTo>
                  <a:lnTo>
                    <a:pt x="191" y="749"/>
                  </a:lnTo>
                  <a:lnTo>
                    <a:pt x="181" y="749"/>
                  </a:lnTo>
                  <a:lnTo>
                    <a:pt x="161" y="747"/>
                  </a:lnTo>
                  <a:lnTo>
                    <a:pt x="124" y="741"/>
                  </a:lnTo>
                  <a:lnTo>
                    <a:pt x="90" y="728"/>
                  </a:lnTo>
                  <a:lnTo>
                    <a:pt x="73" y="722"/>
                  </a:lnTo>
                  <a:lnTo>
                    <a:pt x="45" y="704"/>
                  </a:lnTo>
                  <a:lnTo>
                    <a:pt x="25" y="684"/>
                  </a:lnTo>
                  <a:lnTo>
                    <a:pt x="15" y="673"/>
                  </a:lnTo>
                  <a:lnTo>
                    <a:pt x="4" y="651"/>
                  </a:lnTo>
                  <a:lnTo>
                    <a:pt x="0" y="638"/>
                  </a:lnTo>
                  <a:lnTo>
                    <a:pt x="0" y="111"/>
                  </a:lnTo>
                  <a:lnTo>
                    <a:pt x="4" y="99"/>
                  </a:lnTo>
                  <a:lnTo>
                    <a:pt x="15" y="76"/>
                  </a:lnTo>
                  <a:lnTo>
                    <a:pt x="35" y="55"/>
                  </a:lnTo>
                  <a:lnTo>
                    <a:pt x="45" y="45"/>
                  </a:lnTo>
                  <a:lnTo>
                    <a:pt x="73" y="27"/>
                  </a:lnTo>
                  <a:lnTo>
                    <a:pt x="106" y="15"/>
                  </a:lnTo>
                  <a:lnTo>
                    <a:pt x="124" y="8"/>
                  </a:lnTo>
                  <a:lnTo>
                    <a:pt x="161" y="2"/>
                  </a:lnTo>
                  <a:lnTo>
                    <a:pt x="181" y="0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chemeClr val="accent1">
                <a:alpha val="1176"/>
              </a:schemeClr>
            </a:solidFill>
            <a:ln w="76200" cap="flat">
              <a:solidFill>
                <a:srgbClr val="4B0082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1" name="Freeform 6"/>
            <p:cNvSpPr>
              <a:spLocks/>
            </p:cNvSpPr>
            <p:nvPr/>
          </p:nvSpPr>
          <p:spPr bwMode="auto">
            <a:xfrm>
              <a:off x="2579" y="443"/>
              <a:ext cx="1221" cy="752"/>
            </a:xfrm>
            <a:custGeom>
              <a:avLst/>
              <a:gdLst>
                <a:gd name="T0" fmla="*/ 203 w 1221"/>
                <a:gd name="T1" fmla="*/ 0 h 752"/>
                <a:gd name="T2" fmla="*/ 1037 w 1221"/>
                <a:gd name="T3" fmla="*/ 0 h 752"/>
                <a:gd name="T4" fmla="*/ 1058 w 1221"/>
                <a:gd name="T5" fmla="*/ 2 h 752"/>
                <a:gd name="T6" fmla="*/ 1094 w 1221"/>
                <a:gd name="T7" fmla="*/ 8 h 752"/>
                <a:gd name="T8" fmla="*/ 1129 w 1221"/>
                <a:gd name="T9" fmla="*/ 21 h 752"/>
                <a:gd name="T10" fmla="*/ 1145 w 1221"/>
                <a:gd name="T11" fmla="*/ 27 h 752"/>
                <a:gd name="T12" fmla="*/ 1174 w 1221"/>
                <a:gd name="T13" fmla="*/ 45 h 752"/>
                <a:gd name="T14" fmla="*/ 1194 w 1221"/>
                <a:gd name="T15" fmla="*/ 65 h 752"/>
                <a:gd name="T16" fmla="*/ 1204 w 1221"/>
                <a:gd name="T17" fmla="*/ 76 h 752"/>
                <a:gd name="T18" fmla="*/ 1214 w 1221"/>
                <a:gd name="T19" fmla="*/ 98 h 752"/>
                <a:gd name="T20" fmla="*/ 1218 w 1221"/>
                <a:gd name="T21" fmla="*/ 111 h 752"/>
                <a:gd name="T22" fmla="*/ 1218 w 1221"/>
                <a:gd name="T23" fmla="*/ 117 h 752"/>
                <a:gd name="T24" fmla="*/ 1220 w 1221"/>
                <a:gd name="T25" fmla="*/ 125 h 752"/>
                <a:gd name="T26" fmla="*/ 1220 w 1221"/>
                <a:gd name="T27" fmla="*/ 625 h 752"/>
                <a:gd name="T28" fmla="*/ 1218 w 1221"/>
                <a:gd name="T29" fmla="*/ 632 h 752"/>
                <a:gd name="T30" fmla="*/ 1218 w 1221"/>
                <a:gd name="T31" fmla="*/ 638 h 752"/>
                <a:gd name="T32" fmla="*/ 1214 w 1221"/>
                <a:gd name="T33" fmla="*/ 650 h 752"/>
                <a:gd name="T34" fmla="*/ 1204 w 1221"/>
                <a:gd name="T35" fmla="*/ 673 h 752"/>
                <a:gd name="T36" fmla="*/ 1184 w 1221"/>
                <a:gd name="T37" fmla="*/ 694 h 752"/>
                <a:gd name="T38" fmla="*/ 1174 w 1221"/>
                <a:gd name="T39" fmla="*/ 704 h 752"/>
                <a:gd name="T40" fmla="*/ 1145 w 1221"/>
                <a:gd name="T41" fmla="*/ 722 h 752"/>
                <a:gd name="T42" fmla="*/ 1113 w 1221"/>
                <a:gd name="T43" fmla="*/ 734 h 752"/>
                <a:gd name="T44" fmla="*/ 1094 w 1221"/>
                <a:gd name="T45" fmla="*/ 741 h 752"/>
                <a:gd name="T46" fmla="*/ 1058 w 1221"/>
                <a:gd name="T47" fmla="*/ 747 h 752"/>
                <a:gd name="T48" fmla="*/ 1037 w 1221"/>
                <a:gd name="T49" fmla="*/ 749 h 752"/>
                <a:gd name="T50" fmla="*/ 1027 w 1221"/>
                <a:gd name="T51" fmla="*/ 749 h 752"/>
                <a:gd name="T52" fmla="*/ 1017 w 1221"/>
                <a:gd name="T53" fmla="*/ 751 h 752"/>
                <a:gd name="T54" fmla="*/ 203 w 1221"/>
                <a:gd name="T55" fmla="*/ 751 h 752"/>
                <a:gd name="T56" fmla="*/ 191 w 1221"/>
                <a:gd name="T57" fmla="*/ 749 h 752"/>
                <a:gd name="T58" fmla="*/ 181 w 1221"/>
                <a:gd name="T59" fmla="*/ 749 h 752"/>
                <a:gd name="T60" fmla="*/ 160 w 1221"/>
                <a:gd name="T61" fmla="*/ 747 h 752"/>
                <a:gd name="T62" fmla="*/ 124 w 1221"/>
                <a:gd name="T63" fmla="*/ 741 h 752"/>
                <a:gd name="T64" fmla="*/ 89 w 1221"/>
                <a:gd name="T65" fmla="*/ 728 h 752"/>
                <a:gd name="T66" fmla="*/ 73 w 1221"/>
                <a:gd name="T67" fmla="*/ 722 h 752"/>
                <a:gd name="T68" fmla="*/ 45 w 1221"/>
                <a:gd name="T69" fmla="*/ 704 h 752"/>
                <a:gd name="T70" fmla="*/ 24 w 1221"/>
                <a:gd name="T71" fmla="*/ 684 h 752"/>
                <a:gd name="T72" fmla="*/ 14 w 1221"/>
                <a:gd name="T73" fmla="*/ 673 h 752"/>
                <a:gd name="T74" fmla="*/ 4 w 1221"/>
                <a:gd name="T75" fmla="*/ 650 h 752"/>
                <a:gd name="T76" fmla="*/ 0 w 1221"/>
                <a:gd name="T77" fmla="*/ 638 h 752"/>
                <a:gd name="T78" fmla="*/ 0 w 1221"/>
                <a:gd name="T79" fmla="*/ 111 h 752"/>
                <a:gd name="T80" fmla="*/ 4 w 1221"/>
                <a:gd name="T81" fmla="*/ 98 h 752"/>
                <a:gd name="T82" fmla="*/ 14 w 1221"/>
                <a:gd name="T83" fmla="*/ 76 h 752"/>
                <a:gd name="T84" fmla="*/ 34 w 1221"/>
                <a:gd name="T85" fmla="*/ 55 h 752"/>
                <a:gd name="T86" fmla="*/ 45 w 1221"/>
                <a:gd name="T87" fmla="*/ 45 h 752"/>
                <a:gd name="T88" fmla="*/ 73 w 1221"/>
                <a:gd name="T89" fmla="*/ 27 h 752"/>
                <a:gd name="T90" fmla="*/ 106 w 1221"/>
                <a:gd name="T91" fmla="*/ 15 h 752"/>
                <a:gd name="T92" fmla="*/ 124 w 1221"/>
                <a:gd name="T93" fmla="*/ 8 h 752"/>
                <a:gd name="T94" fmla="*/ 160 w 1221"/>
                <a:gd name="T95" fmla="*/ 2 h 752"/>
                <a:gd name="T96" fmla="*/ 181 w 1221"/>
                <a:gd name="T97" fmla="*/ 0 h 752"/>
                <a:gd name="T98" fmla="*/ 203 w 1221"/>
                <a:gd name="T99" fmla="*/ 0 h 75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221"/>
                <a:gd name="T151" fmla="*/ 0 h 752"/>
                <a:gd name="T152" fmla="*/ 1221 w 1221"/>
                <a:gd name="T153" fmla="*/ 752 h 75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221" h="752">
                  <a:moveTo>
                    <a:pt x="203" y="0"/>
                  </a:moveTo>
                  <a:lnTo>
                    <a:pt x="1037" y="0"/>
                  </a:lnTo>
                  <a:lnTo>
                    <a:pt x="1058" y="2"/>
                  </a:lnTo>
                  <a:lnTo>
                    <a:pt x="1094" y="8"/>
                  </a:lnTo>
                  <a:lnTo>
                    <a:pt x="1129" y="21"/>
                  </a:lnTo>
                  <a:lnTo>
                    <a:pt x="1145" y="27"/>
                  </a:lnTo>
                  <a:lnTo>
                    <a:pt x="1174" y="45"/>
                  </a:lnTo>
                  <a:lnTo>
                    <a:pt x="1194" y="65"/>
                  </a:lnTo>
                  <a:lnTo>
                    <a:pt x="1204" y="76"/>
                  </a:lnTo>
                  <a:lnTo>
                    <a:pt x="1214" y="98"/>
                  </a:lnTo>
                  <a:lnTo>
                    <a:pt x="1218" y="111"/>
                  </a:lnTo>
                  <a:lnTo>
                    <a:pt x="1218" y="117"/>
                  </a:lnTo>
                  <a:lnTo>
                    <a:pt x="1220" y="125"/>
                  </a:lnTo>
                  <a:lnTo>
                    <a:pt x="1220" y="625"/>
                  </a:lnTo>
                  <a:lnTo>
                    <a:pt x="1218" y="632"/>
                  </a:lnTo>
                  <a:lnTo>
                    <a:pt x="1218" y="638"/>
                  </a:lnTo>
                  <a:lnTo>
                    <a:pt x="1214" y="650"/>
                  </a:lnTo>
                  <a:lnTo>
                    <a:pt x="1204" y="673"/>
                  </a:lnTo>
                  <a:lnTo>
                    <a:pt x="1184" y="694"/>
                  </a:lnTo>
                  <a:lnTo>
                    <a:pt x="1174" y="704"/>
                  </a:lnTo>
                  <a:lnTo>
                    <a:pt x="1145" y="722"/>
                  </a:lnTo>
                  <a:lnTo>
                    <a:pt x="1113" y="734"/>
                  </a:lnTo>
                  <a:lnTo>
                    <a:pt x="1094" y="741"/>
                  </a:lnTo>
                  <a:lnTo>
                    <a:pt x="1058" y="747"/>
                  </a:lnTo>
                  <a:lnTo>
                    <a:pt x="1037" y="749"/>
                  </a:lnTo>
                  <a:lnTo>
                    <a:pt x="1027" y="749"/>
                  </a:lnTo>
                  <a:lnTo>
                    <a:pt x="1017" y="751"/>
                  </a:lnTo>
                  <a:lnTo>
                    <a:pt x="203" y="751"/>
                  </a:lnTo>
                  <a:lnTo>
                    <a:pt x="191" y="749"/>
                  </a:lnTo>
                  <a:lnTo>
                    <a:pt x="181" y="749"/>
                  </a:lnTo>
                  <a:lnTo>
                    <a:pt x="160" y="747"/>
                  </a:lnTo>
                  <a:lnTo>
                    <a:pt x="124" y="741"/>
                  </a:lnTo>
                  <a:lnTo>
                    <a:pt x="89" y="728"/>
                  </a:lnTo>
                  <a:lnTo>
                    <a:pt x="73" y="722"/>
                  </a:lnTo>
                  <a:lnTo>
                    <a:pt x="45" y="704"/>
                  </a:lnTo>
                  <a:lnTo>
                    <a:pt x="24" y="684"/>
                  </a:lnTo>
                  <a:lnTo>
                    <a:pt x="14" y="673"/>
                  </a:lnTo>
                  <a:lnTo>
                    <a:pt x="4" y="650"/>
                  </a:lnTo>
                  <a:lnTo>
                    <a:pt x="0" y="638"/>
                  </a:lnTo>
                  <a:lnTo>
                    <a:pt x="0" y="111"/>
                  </a:lnTo>
                  <a:lnTo>
                    <a:pt x="4" y="98"/>
                  </a:lnTo>
                  <a:lnTo>
                    <a:pt x="14" y="76"/>
                  </a:lnTo>
                  <a:lnTo>
                    <a:pt x="34" y="55"/>
                  </a:lnTo>
                  <a:lnTo>
                    <a:pt x="45" y="45"/>
                  </a:lnTo>
                  <a:lnTo>
                    <a:pt x="73" y="27"/>
                  </a:lnTo>
                  <a:lnTo>
                    <a:pt x="106" y="15"/>
                  </a:lnTo>
                  <a:lnTo>
                    <a:pt x="124" y="8"/>
                  </a:lnTo>
                  <a:lnTo>
                    <a:pt x="160" y="2"/>
                  </a:lnTo>
                  <a:lnTo>
                    <a:pt x="181" y="0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chemeClr val="accent1">
                <a:alpha val="1176"/>
              </a:schemeClr>
            </a:solidFill>
            <a:ln w="76200" cap="flat">
              <a:solidFill>
                <a:srgbClr val="4B0082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2" name="Freeform 7"/>
            <p:cNvSpPr>
              <a:spLocks/>
            </p:cNvSpPr>
            <p:nvPr/>
          </p:nvSpPr>
          <p:spPr bwMode="auto">
            <a:xfrm>
              <a:off x="4400" y="584"/>
              <a:ext cx="1222" cy="752"/>
            </a:xfrm>
            <a:custGeom>
              <a:avLst/>
              <a:gdLst>
                <a:gd name="T0" fmla="*/ 203 w 1222"/>
                <a:gd name="T1" fmla="*/ 0 h 752"/>
                <a:gd name="T2" fmla="*/ 1037 w 1222"/>
                <a:gd name="T3" fmla="*/ 0 h 752"/>
                <a:gd name="T4" fmla="*/ 1058 w 1222"/>
                <a:gd name="T5" fmla="*/ 2 h 752"/>
                <a:gd name="T6" fmla="*/ 1094 w 1222"/>
                <a:gd name="T7" fmla="*/ 8 h 752"/>
                <a:gd name="T8" fmla="*/ 1129 w 1222"/>
                <a:gd name="T9" fmla="*/ 21 h 752"/>
                <a:gd name="T10" fmla="*/ 1145 w 1222"/>
                <a:gd name="T11" fmla="*/ 27 h 752"/>
                <a:gd name="T12" fmla="*/ 1174 w 1222"/>
                <a:gd name="T13" fmla="*/ 45 h 752"/>
                <a:gd name="T14" fmla="*/ 1194 w 1222"/>
                <a:gd name="T15" fmla="*/ 65 h 752"/>
                <a:gd name="T16" fmla="*/ 1204 w 1222"/>
                <a:gd name="T17" fmla="*/ 76 h 752"/>
                <a:gd name="T18" fmla="*/ 1214 w 1222"/>
                <a:gd name="T19" fmla="*/ 99 h 752"/>
                <a:gd name="T20" fmla="*/ 1218 w 1222"/>
                <a:gd name="T21" fmla="*/ 111 h 752"/>
                <a:gd name="T22" fmla="*/ 1218 w 1222"/>
                <a:gd name="T23" fmla="*/ 117 h 752"/>
                <a:gd name="T24" fmla="*/ 1221 w 1222"/>
                <a:gd name="T25" fmla="*/ 125 h 752"/>
                <a:gd name="T26" fmla="*/ 1221 w 1222"/>
                <a:gd name="T27" fmla="*/ 626 h 752"/>
                <a:gd name="T28" fmla="*/ 1218 w 1222"/>
                <a:gd name="T29" fmla="*/ 632 h 752"/>
                <a:gd name="T30" fmla="*/ 1218 w 1222"/>
                <a:gd name="T31" fmla="*/ 638 h 752"/>
                <a:gd name="T32" fmla="*/ 1214 w 1222"/>
                <a:gd name="T33" fmla="*/ 651 h 752"/>
                <a:gd name="T34" fmla="*/ 1204 w 1222"/>
                <a:gd name="T35" fmla="*/ 673 h 752"/>
                <a:gd name="T36" fmla="*/ 1184 w 1222"/>
                <a:gd name="T37" fmla="*/ 694 h 752"/>
                <a:gd name="T38" fmla="*/ 1174 w 1222"/>
                <a:gd name="T39" fmla="*/ 704 h 752"/>
                <a:gd name="T40" fmla="*/ 1145 w 1222"/>
                <a:gd name="T41" fmla="*/ 722 h 752"/>
                <a:gd name="T42" fmla="*/ 1113 w 1222"/>
                <a:gd name="T43" fmla="*/ 734 h 752"/>
                <a:gd name="T44" fmla="*/ 1094 w 1222"/>
                <a:gd name="T45" fmla="*/ 741 h 752"/>
                <a:gd name="T46" fmla="*/ 1058 w 1222"/>
                <a:gd name="T47" fmla="*/ 747 h 752"/>
                <a:gd name="T48" fmla="*/ 1037 w 1222"/>
                <a:gd name="T49" fmla="*/ 750 h 752"/>
                <a:gd name="T50" fmla="*/ 1027 w 1222"/>
                <a:gd name="T51" fmla="*/ 750 h 752"/>
                <a:gd name="T52" fmla="*/ 1017 w 1222"/>
                <a:gd name="T53" fmla="*/ 751 h 752"/>
                <a:gd name="T54" fmla="*/ 203 w 1222"/>
                <a:gd name="T55" fmla="*/ 751 h 752"/>
                <a:gd name="T56" fmla="*/ 191 w 1222"/>
                <a:gd name="T57" fmla="*/ 750 h 752"/>
                <a:gd name="T58" fmla="*/ 181 w 1222"/>
                <a:gd name="T59" fmla="*/ 750 h 752"/>
                <a:gd name="T60" fmla="*/ 161 w 1222"/>
                <a:gd name="T61" fmla="*/ 747 h 752"/>
                <a:gd name="T62" fmla="*/ 124 w 1222"/>
                <a:gd name="T63" fmla="*/ 741 h 752"/>
                <a:gd name="T64" fmla="*/ 89 w 1222"/>
                <a:gd name="T65" fmla="*/ 728 h 752"/>
                <a:gd name="T66" fmla="*/ 73 w 1222"/>
                <a:gd name="T67" fmla="*/ 722 h 752"/>
                <a:gd name="T68" fmla="*/ 45 w 1222"/>
                <a:gd name="T69" fmla="*/ 704 h 752"/>
                <a:gd name="T70" fmla="*/ 24 w 1222"/>
                <a:gd name="T71" fmla="*/ 684 h 752"/>
                <a:gd name="T72" fmla="*/ 14 w 1222"/>
                <a:gd name="T73" fmla="*/ 673 h 752"/>
                <a:gd name="T74" fmla="*/ 4 w 1222"/>
                <a:gd name="T75" fmla="*/ 651 h 752"/>
                <a:gd name="T76" fmla="*/ 0 w 1222"/>
                <a:gd name="T77" fmla="*/ 638 h 752"/>
                <a:gd name="T78" fmla="*/ 0 w 1222"/>
                <a:gd name="T79" fmla="*/ 111 h 752"/>
                <a:gd name="T80" fmla="*/ 4 w 1222"/>
                <a:gd name="T81" fmla="*/ 99 h 752"/>
                <a:gd name="T82" fmla="*/ 14 w 1222"/>
                <a:gd name="T83" fmla="*/ 76 h 752"/>
                <a:gd name="T84" fmla="*/ 35 w 1222"/>
                <a:gd name="T85" fmla="*/ 55 h 752"/>
                <a:gd name="T86" fmla="*/ 45 w 1222"/>
                <a:gd name="T87" fmla="*/ 45 h 752"/>
                <a:gd name="T88" fmla="*/ 73 w 1222"/>
                <a:gd name="T89" fmla="*/ 27 h 752"/>
                <a:gd name="T90" fmla="*/ 106 w 1222"/>
                <a:gd name="T91" fmla="*/ 15 h 752"/>
                <a:gd name="T92" fmla="*/ 124 w 1222"/>
                <a:gd name="T93" fmla="*/ 8 h 752"/>
                <a:gd name="T94" fmla="*/ 161 w 1222"/>
                <a:gd name="T95" fmla="*/ 2 h 752"/>
                <a:gd name="T96" fmla="*/ 181 w 1222"/>
                <a:gd name="T97" fmla="*/ 0 h 752"/>
                <a:gd name="T98" fmla="*/ 203 w 1222"/>
                <a:gd name="T99" fmla="*/ 0 h 75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222"/>
                <a:gd name="T151" fmla="*/ 0 h 752"/>
                <a:gd name="T152" fmla="*/ 1222 w 1222"/>
                <a:gd name="T153" fmla="*/ 752 h 75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222" h="752">
                  <a:moveTo>
                    <a:pt x="203" y="0"/>
                  </a:moveTo>
                  <a:lnTo>
                    <a:pt x="1037" y="0"/>
                  </a:lnTo>
                  <a:lnTo>
                    <a:pt x="1058" y="2"/>
                  </a:lnTo>
                  <a:lnTo>
                    <a:pt x="1094" y="8"/>
                  </a:lnTo>
                  <a:lnTo>
                    <a:pt x="1129" y="21"/>
                  </a:lnTo>
                  <a:lnTo>
                    <a:pt x="1145" y="27"/>
                  </a:lnTo>
                  <a:lnTo>
                    <a:pt x="1174" y="45"/>
                  </a:lnTo>
                  <a:lnTo>
                    <a:pt x="1194" y="65"/>
                  </a:lnTo>
                  <a:lnTo>
                    <a:pt x="1204" y="76"/>
                  </a:lnTo>
                  <a:lnTo>
                    <a:pt x="1214" y="99"/>
                  </a:lnTo>
                  <a:lnTo>
                    <a:pt x="1218" y="111"/>
                  </a:lnTo>
                  <a:lnTo>
                    <a:pt x="1218" y="117"/>
                  </a:lnTo>
                  <a:lnTo>
                    <a:pt x="1221" y="125"/>
                  </a:lnTo>
                  <a:lnTo>
                    <a:pt x="1221" y="626"/>
                  </a:lnTo>
                  <a:lnTo>
                    <a:pt x="1218" y="632"/>
                  </a:lnTo>
                  <a:lnTo>
                    <a:pt x="1218" y="638"/>
                  </a:lnTo>
                  <a:lnTo>
                    <a:pt x="1214" y="651"/>
                  </a:lnTo>
                  <a:lnTo>
                    <a:pt x="1204" y="673"/>
                  </a:lnTo>
                  <a:lnTo>
                    <a:pt x="1184" y="694"/>
                  </a:lnTo>
                  <a:lnTo>
                    <a:pt x="1174" y="704"/>
                  </a:lnTo>
                  <a:lnTo>
                    <a:pt x="1145" y="722"/>
                  </a:lnTo>
                  <a:lnTo>
                    <a:pt x="1113" y="734"/>
                  </a:lnTo>
                  <a:lnTo>
                    <a:pt x="1094" y="741"/>
                  </a:lnTo>
                  <a:lnTo>
                    <a:pt x="1058" y="747"/>
                  </a:lnTo>
                  <a:lnTo>
                    <a:pt x="1037" y="750"/>
                  </a:lnTo>
                  <a:lnTo>
                    <a:pt x="1027" y="750"/>
                  </a:lnTo>
                  <a:lnTo>
                    <a:pt x="1017" y="751"/>
                  </a:lnTo>
                  <a:lnTo>
                    <a:pt x="203" y="751"/>
                  </a:lnTo>
                  <a:lnTo>
                    <a:pt x="191" y="750"/>
                  </a:lnTo>
                  <a:lnTo>
                    <a:pt x="181" y="750"/>
                  </a:lnTo>
                  <a:lnTo>
                    <a:pt x="161" y="747"/>
                  </a:lnTo>
                  <a:lnTo>
                    <a:pt x="124" y="741"/>
                  </a:lnTo>
                  <a:lnTo>
                    <a:pt x="89" y="728"/>
                  </a:lnTo>
                  <a:lnTo>
                    <a:pt x="73" y="722"/>
                  </a:lnTo>
                  <a:lnTo>
                    <a:pt x="45" y="704"/>
                  </a:lnTo>
                  <a:lnTo>
                    <a:pt x="24" y="684"/>
                  </a:lnTo>
                  <a:lnTo>
                    <a:pt x="14" y="673"/>
                  </a:lnTo>
                  <a:lnTo>
                    <a:pt x="4" y="651"/>
                  </a:lnTo>
                  <a:lnTo>
                    <a:pt x="0" y="638"/>
                  </a:lnTo>
                  <a:lnTo>
                    <a:pt x="0" y="111"/>
                  </a:lnTo>
                  <a:lnTo>
                    <a:pt x="4" y="99"/>
                  </a:lnTo>
                  <a:lnTo>
                    <a:pt x="14" y="76"/>
                  </a:lnTo>
                  <a:lnTo>
                    <a:pt x="35" y="55"/>
                  </a:lnTo>
                  <a:lnTo>
                    <a:pt x="45" y="45"/>
                  </a:lnTo>
                  <a:lnTo>
                    <a:pt x="73" y="27"/>
                  </a:lnTo>
                  <a:lnTo>
                    <a:pt x="106" y="15"/>
                  </a:lnTo>
                  <a:lnTo>
                    <a:pt x="124" y="8"/>
                  </a:lnTo>
                  <a:lnTo>
                    <a:pt x="161" y="2"/>
                  </a:lnTo>
                  <a:lnTo>
                    <a:pt x="181" y="0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chemeClr val="accent1">
                <a:alpha val="1176"/>
              </a:schemeClr>
            </a:solidFill>
            <a:ln w="76200" cap="flat">
              <a:solidFill>
                <a:srgbClr val="4B0082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3" name="Freeform 8"/>
            <p:cNvSpPr>
              <a:spLocks/>
            </p:cNvSpPr>
            <p:nvPr/>
          </p:nvSpPr>
          <p:spPr bwMode="auto">
            <a:xfrm>
              <a:off x="595" y="1883"/>
              <a:ext cx="1222" cy="752"/>
            </a:xfrm>
            <a:custGeom>
              <a:avLst/>
              <a:gdLst>
                <a:gd name="T0" fmla="*/ 204 w 1222"/>
                <a:gd name="T1" fmla="*/ 0 h 752"/>
                <a:gd name="T2" fmla="*/ 1038 w 1222"/>
                <a:gd name="T3" fmla="*/ 0 h 752"/>
                <a:gd name="T4" fmla="*/ 1058 w 1222"/>
                <a:gd name="T5" fmla="*/ 2 h 752"/>
                <a:gd name="T6" fmla="*/ 1095 w 1222"/>
                <a:gd name="T7" fmla="*/ 8 h 752"/>
                <a:gd name="T8" fmla="*/ 1129 w 1222"/>
                <a:gd name="T9" fmla="*/ 21 h 752"/>
                <a:gd name="T10" fmla="*/ 1146 w 1222"/>
                <a:gd name="T11" fmla="*/ 27 h 752"/>
                <a:gd name="T12" fmla="*/ 1174 w 1222"/>
                <a:gd name="T13" fmla="*/ 45 h 752"/>
                <a:gd name="T14" fmla="*/ 1194 w 1222"/>
                <a:gd name="T15" fmla="*/ 65 h 752"/>
                <a:gd name="T16" fmla="*/ 1205 w 1222"/>
                <a:gd name="T17" fmla="*/ 76 h 752"/>
                <a:gd name="T18" fmla="*/ 1215 w 1222"/>
                <a:gd name="T19" fmla="*/ 98 h 752"/>
                <a:gd name="T20" fmla="*/ 1219 w 1222"/>
                <a:gd name="T21" fmla="*/ 111 h 752"/>
                <a:gd name="T22" fmla="*/ 1219 w 1222"/>
                <a:gd name="T23" fmla="*/ 117 h 752"/>
                <a:gd name="T24" fmla="*/ 1221 w 1222"/>
                <a:gd name="T25" fmla="*/ 125 h 752"/>
                <a:gd name="T26" fmla="*/ 1221 w 1222"/>
                <a:gd name="T27" fmla="*/ 625 h 752"/>
                <a:gd name="T28" fmla="*/ 1219 w 1222"/>
                <a:gd name="T29" fmla="*/ 632 h 752"/>
                <a:gd name="T30" fmla="*/ 1219 w 1222"/>
                <a:gd name="T31" fmla="*/ 638 h 752"/>
                <a:gd name="T32" fmla="*/ 1215 w 1222"/>
                <a:gd name="T33" fmla="*/ 650 h 752"/>
                <a:gd name="T34" fmla="*/ 1205 w 1222"/>
                <a:gd name="T35" fmla="*/ 673 h 752"/>
                <a:gd name="T36" fmla="*/ 1184 w 1222"/>
                <a:gd name="T37" fmla="*/ 694 h 752"/>
                <a:gd name="T38" fmla="*/ 1174 w 1222"/>
                <a:gd name="T39" fmla="*/ 704 h 752"/>
                <a:gd name="T40" fmla="*/ 1146 w 1222"/>
                <a:gd name="T41" fmla="*/ 722 h 752"/>
                <a:gd name="T42" fmla="*/ 1113 w 1222"/>
                <a:gd name="T43" fmla="*/ 734 h 752"/>
                <a:gd name="T44" fmla="*/ 1095 w 1222"/>
                <a:gd name="T45" fmla="*/ 741 h 752"/>
                <a:gd name="T46" fmla="*/ 1058 w 1222"/>
                <a:gd name="T47" fmla="*/ 747 h 752"/>
                <a:gd name="T48" fmla="*/ 1038 w 1222"/>
                <a:gd name="T49" fmla="*/ 749 h 752"/>
                <a:gd name="T50" fmla="*/ 1028 w 1222"/>
                <a:gd name="T51" fmla="*/ 749 h 752"/>
                <a:gd name="T52" fmla="*/ 1017 w 1222"/>
                <a:gd name="T53" fmla="*/ 751 h 752"/>
                <a:gd name="T54" fmla="*/ 204 w 1222"/>
                <a:gd name="T55" fmla="*/ 751 h 752"/>
                <a:gd name="T56" fmla="*/ 191 w 1222"/>
                <a:gd name="T57" fmla="*/ 749 h 752"/>
                <a:gd name="T58" fmla="*/ 181 w 1222"/>
                <a:gd name="T59" fmla="*/ 749 h 752"/>
                <a:gd name="T60" fmla="*/ 161 w 1222"/>
                <a:gd name="T61" fmla="*/ 747 h 752"/>
                <a:gd name="T62" fmla="*/ 124 w 1222"/>
                <a:gd name="T63" fmla="*/ 741 h 752"/>
                <a:gd name="T64" fmla="*/ 90 w 1222"/>
                <a:gd name="T65" fmla="*/ 728 h 752"/>
                <a:gd name="T66" fmla="*/ 73 w 1222"/>
                <a:gd name="T67" fmla="*/ 722 h 752"/>
                <a:gd name="T68" fmla="*/ 45 w 1222"/>
                <a:gd name="T69" fmla="*/ 704 h 752"/>
                <a:gd name="T70" fmla="*/ 25 w 1222"/>
                <a:gd name="T71" fmla="*/ 684 h 752"/>
                <a:gd name="T72" fmla="*/ 15 w 1222"/>
                <a:gd name="T73" fmla="*/ 673 h 752"/>
                <a:gd name="T74" fmla="*/ 4 w 1222"/>
                <a:gd name="T75" fmla="*/ 650 h 752"/>
                <a:gd name="T76" fmla="*/ 0 w 1222"/>
                <a:gd name="T77" fmla="*/ 638 h 752"/>
                <a:gd name="T78" fmla="*/ 0 w 1222"/>
                <a:gd name="T79" fmla="*/ 111 h 752"/>
                <a:gd name="T80" fmla="*/ 4 w 1222"/>
                <a:gd name="T81" fmla="*/ 98 h 752"/>
                <a:gd name="T82" fmla="*/ 15 w 1222"/>
                <a:gd name="T83" fmla="*/ 76 h 752"/>
                <a:gd name="T84" fmla="*/ 35 w 1222"/>
                <a:gd name="T85" fmla="*/ 55 h 752"/>
                <a:gd name="T86" fmla="*/ 45 w 1222"/>
                <a:gd name="T87" fmla="*/ 45 h 752"/>
                <a:gd name="T88" fmla="*/ 73 w 1222"/>
                <a:gd name="T89" fmla="*/ 27 h 752"/>
                <a:gd name="T90" fmla="*/ 106 w 1222"/>
                <a:gd name="T91" fmla="*/ 15 h 752"/>
                <a:gd name="T92" fmla="*/ 124 w 1222"/>
                <a:gd name="T93" fmla="*/ 8 h 752"/>
                <a:gd name="T94" fmla="*/ 161 w 1222"/>
                <a:gd name="T95" fmla="*/ 2 h 752"/>
                <a:gd name="T96" fmla="*/ 181 w 1222"/>
                <a:gd name="T97" fmla="*/ 0 h 752"/>
                <a:gd name="T98" fmla="*/ 204 w 1222"/>
                <a:gd name="T99" fmla="*/ 0 h 75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222"/>
                <a:gd name="T151" fmla="*/ 0 h 752"/>
                <a:gd name="T152" fmla="*/ 1222 w 1222"/>
                <a:gd name="T153" fmla="*/ 752 h 75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222" h="752">
                  <a:moveTo>
                    <a:pt x="204" y="0"/>
                  </a:moveTo>
                  <a:lnTo>
                    <a:pt x="1038" y="0"/>
                  </a:lnTo>
                  <a:lnTo>
                    <a:pt x="1058" y="2"/>
                  </a:lnTo>
                  <a:lnTo>
                    <a:pt x="1095" y="8"/>
                  </a:lnTo>
                  <a:lnTo>
                    <a:pt x="1129" y="21"/>
                  </a:lnTo>
                  <a:lnTo>
                    <a:pt x="1146" y="27"/>
                  </a:lnTo>
                  <a:lnTo>
                    <a:pt x="1174" y="45"/>
                  </a:lnTo>
                  <a:lnTo>
                    <a:pt x="1194" y="65"/>
                  </a:lnTo>
                  <a:lnTo>
                    <a:pt x="1205" y="76"/>
                  </a:lnTo>
                  <a:lnTo>
                    <a:pt x="1215" y="98"/>
                  </a:lnTo>
                  <a:lnTo>
                    <a:pt x="1219" y="111"/>
                  </a:lnTo>
                  <a:lnTo>
                    <a:pt x="1219" y="117"/>
                  </a:lnTo>
                  <a:lnTo>
                    <a:pt x="1221" y="125"/>
                  </a:lnTo>
                  <a:lnTo>
                    <a:pt x="1221" y="625"/>
                  </a:lnTo>
                  <a:lnTo>
                    <a:pt x="1219" y="632"/>
                  </a:lnTo>
                  <a:lnTo>
                    <a:pt x="1219" y="638"/>
                  </a:lnTo>
                  <a:lnTo>
                    <a:pt x="1215" y="650"/>
                  </a:lnTo>
                  <a:lnTo>
                    <a:pt x="1205" y="673"/>
                  </a:lnTo>
                  <a:lnTo>
                    <a:pt x="1184" y="694"/>
                  </a:lnTo>
                  <a:lnTo>
                    <a:pt x="1174" y="704"/>
                  </a:lnTo>
                  <a:lnTo>
                    <a:pt x="1146" y="722"/>
                  </a:lnTo>
                  <a:lnTo>
                    <a:pt x="1113" y="734"/>
                  </a:lnTo>
                  <a:lnTo>
                    <a:pt x="1095" y="741"/>
                  </a:lnTo>
                  <a:lnTo>
                    <a:pt x="1058" y="747"/>
                  </a:lnTo>
                  <a:lnTo>
                    <a:pt x="1038" y="749"/>
                  </a:lnTo>
                  <a:lnTo>
                    <a:pt x="1028" y="749"/>
                  </a:lnTo>
                  <a:lnTo>
                    <a:pt x="1017" y="751"/>
                  </a:lnTo>
                  <a:lnTo>
                    <a:pt x="204" y="751"/>
                  </a:lnTo>
                  <a:lnTo>
                    <a:pt x="191" y="749"/>
                  </a:lnTo>
                  <a:lnTo>
                    <a:pt x="181" y="749"/>
                  </a:lnTo>
                  <a:lnTo>
                    <a:pt x="161" y="747"/>
                  </a:lnTo>
                  <a:lnTo>
                    <a:pt x="124" y="741"/>
                  </a:lnTo>
                  <a:lnTo>
                    <a:pt x="90" y="728"/>
                  </a:lnTo>
                  <a:lnTo>
                    <a:pt x="73" y="722"/>
                  </a:lnTo>
                  <a:lnTo>
                    <a:pt x="45" y="704"/>
                  </a:lnTo>
                  <a:lnTo>
                    <a:pt x="25" y="684"/>
                  </a:lnTo>
                  <a:lnTo>
                    <a:pt x="15" y="673"/>
                  </a:lnTo>
                  <a:lnTo>
                    <a:pt x="4" y="650"/>
                  </a:lnTo>
                  <a:lnTo>
                    <a:pt x="0" y="638"/>
                  </a:lnTo>
                  <a:lnTo>
                    <a:pt x="0" y="111"/>
                  </a:lnTo>
                  <a:lnTo>
                    <a:pt x="4" y="98"/>
                  </a:lnTo>
                  <a:lnTo>
                    <a:pt x="15" y="76"/>
                  </a:lnTo>
                  <a:lnTo>
                    <a:pt x="35" y="55"/>
                  </a:lnTo>
                  <a:lnTo>
                    <a:pt x="45" y="45"/>
                  </a:lnTo>
                  <a:lnTo>
                    <a:pt x="73" y="27"/>
                  </a:lnTo>
                  <a:lnTo>
                    <a:pt x="106" y="15"/>
                  </a:lnTo>
                  <a:lnTo>
                    <a:pt x="124" y="8"/>
                  </a:lnTo>
                  <a:lnTo>
                    <a:pt x="161" y="2"/>
                  </a:lnTo>
                  <a:lnTo>
                    <a:pt x="181" y="0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chemeClr val="accent1">
                <a:alpha val="1176"/>
              </a:schemeClr>
            </a:solidFill>
            <a:ln w="76200" cap="flat">
              <a:solidFill>
                <a:srgbClr val="4B0082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4" name="Freeform 9"/>
            <p:cNvSpPr>
              <a:spLocks/>
            </p:cNvSpPr>
            <p:nvPr/>
          </p:nvSpPr>
          <p:spPr bwMode="auto">
            <a:xfrm>
              <a:off x="4569" y="1946"/>
              <a:ext cx="1222" cy="752"/>
            </a:xfrm>
            <a:custGeom>
              <a:avLst/>
              <a:gdLst>
                <a:gd name="T0" fmla="*/ 204 w 1222"/>
                <a:gd name="T1" fmla="*/ 0 h 752"/>
                <a:gd name="T2" fmla="*/ 1038 w 1222"/>
                <a:gd name="T3" fmla="*/ 0 h 752"/>
                <a:gd name="T4" fmla="*/ 1058 w 1222"/>
                <a:gd name="T5" fmla="*/ 3 h 752"/>
                <a:gd name="T6" fmla="*/ 1095 w 1222"/>
                <a:gd name="T7" fmla="*/ 9 h 752"/>
                <a:gd name="T8" fmla="*/ 1129 w 1222"/>
                <a:gd name="T9" fmla="*/ 21 h 752"/>
                <a:gd name="T10" fmla="*/ 1146 w 1222"/>
                <a:gd name="T11" fmla="*/ 28 h 752"/>
                <a:gd name="T12" fmla="*/ 1174 w 1222"/>
                <a:gd name="T13" fmla="*/ 45 h 752"/>
                <a:gd name="T14" fmla="*/ 1195 w 1222"/>
                <a:gd name="T15" fmla="*/ 65 h 752"/>
                <a:gd name="T16" fmla="*/ 1205 w 1222"/>
                <a:gd name="T17" fmla="*/ 76 h 752"/>
                <a:gd name="T18" fmla="*/ 1215 w 1222"/>
                <a:gd name="T19" fmla="*/ 99 h 752"/>
                <a:gd name="T20" fmla="*/ 1219 w 1222"/>
                <a:gd name="T21" fmla="*/ 112 h 752"/>
                <a:gd name="T22" fmla="*/ 1219 w 1222"/>
                <a:gd name="T23" fmla="*/ 118 h 752"/>
                <a:gd name="T24" fmla="*/ 1221 w 1222"/>
                <a:gd name="T25" fmla="*/ 125 h 752"/>
                <a:gd name="T26" fmla="*/ 1221 w 1222"/>
                <a:gd name="T27" fmla="*/ 626 h 752"/>
                <a:gd name="T28" fmla="*/ 1219 w 1222"/>
                <a:gd name="T29" fmla="*/ 632 h 752"/>
                <a:gd name="T30" fmla="*/ 1219 w 1222"/>
                <a:gd name="T31" fmla="*/ 638 h 752"/>
                <a:gd name="T32" fmla="*/ 1215 w 1222"/>
                <a:gd name="T33" fmla="*/ 651 h 752"/>
                <a:gd name="T34" fmla="*/ 1205 w 1222"/>
                <a:gd name="T35" fmla="*/ 673 h 752"/>
                <a:gd name="T36" fmla="*/ 1184 w 1222"/>
                <a:gd name="T37" fmla="*/ 695 h 752"/>
                <a:gd name="T38" fmla="*/ 1174 w 1222"/>
                <a:gd name="T39" fmla="*/ 705 h 752"/>
                <a:gd name="T40" fmla="*/ 1146 w 1222"/>
                <a:gd name="T41" fmla="*/ 722 h 752"/>
                <a:gd name="T42" fmla="*/ 1113 w 1222"/>
                <a:gd name="T43" fmla="*/ 735 h 752"/>
                <a:gd name="T44" fmla="*/ 1095 w 1222"/>
                <a:gd name="T45" fmla="*/ 741 h 752"/>
                <a:gd name="T46" fmla="*/ 1058 w 1222"/>
                <a:gd name="T47" fmla="*/ 747 h 752"/>
                <a:gd name="T48" fmla="*/ 1038 w 1222"/>
                <a:gd name="T49" fmla="*/ 750 h 752"/>
                <a:gd name="T50" fmla="*/ 1028 w 1222"/>
                <a:gd name="T51" fmla="*/ 750 h 752"/>
                <a:gd name="T52" fmla="*/ 1017 w 1222"/>
                <a:gd name="T53" fmla="*/ 751 h 752"/>
                <a:gd name="T54" fmla="*/ 204 w 1222"/>
                <a:gd name="T55" fmla="*/ 751 h 752"/>
                <a:gd name="T56" fmla="*/ 191 w 1222"/>
                <a:gd name="T57" fmla="*/ 750 h 752"/>
                <a:gd name="T58" fmla="*/ 181 w 1222"/>
                <a:gd name="T59" fmla="*/ 750 h 752"/>
                <a:gd name="T60" fmla="*/ 161 w 1222"/>
                <a:gd name="T61" fmla="*/ 747 h 752"/>
                <a:gd name="T62" fmla="*/ 125 w 1222"/>
                <a:gd name="T63" fmla="*/ 741 h 752"/>
                <a:gd name="T64" fmla="*/ 90 w 1222"/>
                <a:gd name="T65" fmla="*/ 728 h 752"/>
                <a:gd name="T66" fmla="*/ 74 w 1222"/>
                <a:gd name="T67" fmla="*/ 722 h 752"/>
                <a:gd name="T68" fmla="*/ 45 w 1222"/>
                <a:gd name="T69" fmla="*/ 705 h 752"/>
                <a:gd name="T70" fmla="*/ 25 w 1222"/>
                <a:gd name="T71" fmla="*/ 685 h 752"/>
                <a:gd name="T72" fmla="*/ 15 w 1222"/>
                <a:gd name="T73" fmla="*/ 673 h 752"/>
                <a:gd name="T74" fmla="*/ 5 w 1222"/>
                <a:gd name="T75" fmla="*/ 651 h 752"/>
                <a:gd name="T76" fmla="*/ 0 w 1222"/>
                <a:gd name="T77" fmla="*/ 638 h 752"/>
                <a:gd name="T78" fmla="*/ 0 w 1222"/>
                <a:gd name="T79" fmla="*/ 112 h 752"/>
                <a:gd name="T80" fmla="*/ 5 w 1222"/>
                <a:gd name="T81" fmla="*/ 99 h 752"/>
                <a:gd name="T82" fmla="*/ 15 w 1222"/>
                <a:gd name="T83" fmla="*/ 76 h 752"/>
                <a:gd name="T84" fmla="*/ 35 w 1222"/>
                <a:gd name="T85" fmla="*/ 55 h 752"/>
                <a:gd name="T86" fmla="*/ 45 w 1222"/>
                <a:gd name="T87" fmla="*/ 45 h 752"/>
                <a:gd name="T88" fmla="*/ 74 w 1222"/>
                <a:gd name="T89" fmla="*/ 28 h 752"/>
                <a:gd name="T90" fmla="*/ 106 w 1222"/>
                <a:gd name="T91" fmla="*/ 15 h 752"/>
                <a:gd name="T92" fmla="*/ 125 w 1222"/>
                <a:gd name="T93" fmla="*/ 9 h 752"/>
                <a:gd name="T94" fmla="*/ 161 w 1222"/>
                <a:gd name="T95" fmla="*/ 3 h 752"/>
                <a:gd name="T96" fmla="*/ 181 w 1222"/>
                <a:gd name="T97" fmla="*/ 0 h 752"/>
                <a:gd name="T98" fmla="*/ 204 w 1222"/>
                <a:gd name="T99" fmla="*/ 0 h 75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222"/>
                <a:gd name="T151" fmla="*/ 0 h 752"/>
                <a:gd name="T152" fmla="*/ 1222 w 1222"/>
                <a:gd name="T153" fmla="*/ 752 h 75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222" h="752">
                  <a:moveTo>
                    <a:pt x="204" y="0"/>
                  </a:moveTo>
                  <a:lnTo>
                    <a:pt x="1038" y="0"/>
                  </a:lnTo>
                  <a:lnTo>
                    <a:pt x="1058" y="3"/>
                  </a:lnTo>
                  <a:lnTo>
                    <a:pt x="1095" y="9"/>
                  </a:lnTo>
                  <a:lnTo>
                    <a:pt x="1129" y="21"/>
                  </a:lnTo>
                  <a:lnTo>
                    <a:pt x="1146" y="28"/>
                  </a:lnTo>
                  <a:lnTo>
                    <a:pt x="1174" y="45"/>
                  </a:lnTo>
                  <a:lnTo>
                    <a:pt x="1195" y="65"/>
                  </a:lnTo>
                  <a:lnTo>
                    <a:pt x="1205" y="76"/>
                  </a:lnTo>
                  <a:lnTo>
                    <a:pt x="1215" y="99"/>
                  </a:lnTo>
                  <a:lnTo>
                    <a:pt x="1219" y="112"/>
                  </a:lnTo>
                  <a:lnTo>
                    <a:pt x="1219" y="118"/>
                  </a:lnTo>
                  <a:lnTo>
                    <a:pt x="1221" y="125"/>
                  </a:lnTo>
                  <a:lnTo>
                    <a:pt x="1221" y="626"/>
                  </a:lnTo>
                  <a:lnTo>
                    <a:pt x="1219" y="632"/>
                  </a:lnTo>
                  <a:lnTo>
                    <a:pt x="1219" y="638"/>
                  </a:lnTo>
                  <a:lnTo>
                    <a:pt x="1215" y="651"/>
                  </a:lnTo>
                  <a:lnTo>
                    <a:pt x="1205" y="673"/>
                  </a:lnTo>
                  <a:lnTo>
                    <a:pt x="1184" y="695"/>
                  </a:lnTo>
                  <a:lnTo>
                    <a:pt x="1174" y="705"/>
                  </a:lnTo>
                  <a:lnTo>
                    <a:pt x="1146" y="722"/>
                  </a:lnTo>
                  <a:lnTo>
                    <a:pt x="1113" y="735"/>
                  </a:lnTo>
                  <a:lnTo>
                    <a:pt x="1095" y="741"/>
                  </a:lnTo>
                  <a:lnTo>
                    <a:pt x="1058" y="747"/>
                  </a:lnTo>
                  <a:lnTo>
                    <a:pt x="1038" y="750"/>
                  </a:lnTo>
                  <a:lnTo>
                    <a:pt x="1028" y="750"/>
                  </a:lnTo>
                  <a:lnTo>
                    <a:pt x="1017" y="751"/>
                  </a:lnTo>
                  <a:lnTo>
                    <a:pt x="204" y="751"/>
                  </a:lnTo>
                  <a:lnTo>
                    <a:pt x="191" y="750"/>
                  </a:lnTo>
                  <a:lnTo>
                    <a:pt x="181" y="750"/>
                  </a:lnTo>
                  <a:lnTo>
                    <a:pt x="161" y="747"/>
                  </a:lnTo>
                  <a:lnTo>
                    <a:pt x="125" y="741"/>
                  </a:lnTo>
                  <a:lnTo>
                    <a:pt x="90" y="728"/>
                  </a:lnTo>
                  <a:lnTo>
                    <a:pt x="74" y="722"/>
                  </a:lnTo>
                  <a:lnTo>
                    <a:pt x="45" y="705"/>
                  </a:lnTo>
                  <a:lnTo>
                    <a:pt x="25" y="685"/>
                  </a:lnTo>
                  <a:lnTo>
                    <a:pt x="15" y="673"/>
                  </a:lnTo>
                  <a:lnTo>
                    <a:pt x="5" y="651"/>
                  </a:lnTo>
                  <a:lnTo>
                    <a:pt x="0" y="638"/>
                  </a:lnTo>
                  <a:lnTo>
                    <a:pt x="0" y="112"/>
                  </a:lnTo>
                  <a:lnTo>
                    <a:pt x="5" y="99"/>
                  </a:lnTo>
                  <a:lnTo>
                    <a:pt x="15" y="76"/>
                  </a:lnTo>
                  <a:lnTo>
                    <a:pt x="35" y="55"/>
                  </a:lnTo>
                  <a:lnTo>
                    <a:pt x="45" y="45"/>
                  </a:lnTo>
                  <a:lnTo>
                    <a:pt x="74" y="28"/>
                  </a:lnTo>
                  <a:lnTo>
                    <a:pt x="106" y="15"/>
                  </a:lnTo>
                  <a:lnTo>
                    <a:pt x="125" y="9"/>
                  </a:lnTo>
                  <a:lnTo>
                    <a:pt x="161" y="3"/>
                  </a:lnTo>
                  <a:lnTo>
                    <a:pt x="181" y="0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chemeClr val="accent1">
                <a:alpha val="1176"/>
              </a:schemeClr>
            </a:solidFill>
            <a:ln w="76200" cap="flat">
              <a:solidFill>
                <a:srgbClr val="4B0082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5" name="Freeform 10"/>
            <p:cNvSpPr>
              <a:spLocks/>
            </p:cNvSpPr>
            <p:nvPr/>
          </p:nvSpPr>
          <p:spPr bwMode="auto">
            <a:xfrm>
              <a:off x="934" y="3266"/>
              <a:ext cx="1222" cy="752"/>
            </a:xfrm>
            <a:custGeom>
              <a:avLst/>
              <a:gdLst>
                <a:gd name="T0" fmla="*/ 204 w 1222"/>
                <a:gd name="T1" fmla="*/ 0 h 752"/>
                <a:gd name="T2" fmla="*/ 1038 w 1222"/>
                <a:gd name="T3" fmla="*/ 0 h 752"/>
                <a:gd name="T4" fmla="*/ 1058 w 1222"/>
                <a:gd name="T5" fmla="*/ 3 h 752"/>
                <a:gd name="T6" fmla="*/ 1094 w 1222"/>
                <a:gd name="T7" fmla="*/ 9 h 752"/>
                <a:gd name="T8" fmla="*/ 1129 w 1222"/>
                <a:gd name="T9" fmla="*/ 21 h 752"/>
                <a:gd name="T10" fmla="*/ 1145 w 1222"/>
                <a:gd name="T11" fmla="*/ 28 h 752"/>
                <a:gd name="T12" fmla="*/ 1174 w 1222"/>
                <a:gd name="T13" fmla="*/ 45 h 752"/>
                <a:gd name="T14" fmla="*/ 1194 w 1222"/>
                <a:gd name="T15" fmla="*/ 65 h 752"/>
                <a:gd name="T16" fmla="*/ 1204 w 1222"/>
                <a:gd name="T17" fmla="*/ 76 h 752"/>
                <a:gd name="T18" fmla="*/ 1215 w 1222"/>
                <a:gd name="T19" fmla="*/ 99 h 752"/>
                <a:gd name="T20" fmla="*/ 1219 w 1222"/>
                <a:gd name="T21" fmla="*/ 112 h 752"/>
                <a:gd name="T22" fmla="*/ 1219 w 1222"/>
                <a:gd name="T23" fmla="*/ 118 h 752"/>
                <a:gd name="T24" fmla="*/ 1221 w 1222"/>
                <a:gd name="T25" fmla="*/ 125 h 752"/>
                <a:gd name="T26" fmla="*/ 1221 w 1222"/>
                <a:gd name="T27" fmla="*/ 626 h 752"/>
                <a:gd name="T28" fmla="*/ 1219 w 1222"/>
                <a:gd name="T29" fmla="*/ 632 h 752"/>
                <a:gd name="T30" fmla="*/ 1219 w 1222"/>
                <a:gd name="T31" fmla="*/ 638 h 752"/>
                <a:gd name="T32" fmla="*/ 1215 w 1222"/>
                <a:gd name="T33" fmla="*/ 651 h 752"/>
                <a:gd name="T34" fmla="*/ 1204 w 1222"/>
                <a:gd name="T35" fmla="*/ 673 h 752"/>
                <a:gd name="T36" fmla="*/ 1184 w 1222"/>
                <a:gd name="T37" fmla="*/ 695 h 752"/>
                <a:gd name="T38" fmla="*/ 1174 w 1222"/>
                <a:gd name="T39" fmla="*/ 705 h 752"/>
                <a:gd name="T40" fmla="*/ 1145 w 1222"/>
                <a:gd name="T41" fmla="*/ 722 h 752"/>
                <a:gd name="T42" fmla="*/ 1113 w 1222"/>
                <a:gd name="T43" fmla="*/ 735 h 752"/>
                <a:gd name="T44" fmla="*/ 1094 w 1222"/>
                <a:gd name="T45" fmla="*/ 741 h 752"/>
                <a:gd name="T46" fmla="*/ 1058 w 1222"/>
                <a:gd name="T47" fmla="*/ 747 h 752"/>
                <a:gd name="T48" fmla="*/ 1038 w 1222"/>
                <a:gd name="T49" fmla="*/ 750 h 752"/>
                <a:gd name="T50" fmla="*/ 1027 w 1222"/>
                <a:gd name="T51" fmla="*/ 750 h 752"/>
                <a:gd name="T52" fmla="*/ 1017 w 1222"/>
                <a:gd name="T53" fmla="*/ 751 h 752"/>
                <a:gd name="T54" fmla="*/ 204 w 1222"/>
                <a:gd name="T55" fmla="*/ 751 h 752"/>
                <a:gd name="T56" fmla="*/ 191 w 1222"/>
                <a:gd name="T57" fmla="*/ 750 h 752"/>
                <a:gd name="T58" fmla="*/ 181 w 1222"/>
                <a:gd name="T59" fmla="*/ 750 h 752"/>
                <a:gd name="T60" fmla="*/ 161 w 1222"/>
                <a:gd name="T61" fmla="*/ 747 h 752"/>
                <a:gd name="T62" fmla="*/ 124 w 1222"/>
                <a:gd name="T63" fmla="*/ 741 h 752"/>
                <a:gd name="T64" fmla="*/ 90 w 1222"/>
                <a:gd name="T65" fmla="*/ 728 h 752"/>
                <a:gd name="T66" fmla="*/ 73 w 1222"/>
                <a:gd name="T67" fmla="*/ 722 h 752"/>
                <a:gd name="T68" fmla="*/ 45 w 1222"/>
                <a:gd name="T69" fmla="*/ 705 h 752"/>
                <a:gd name="T70" fmla="*/ 24 w 1222"/>
                <a:gd name="T71" fmla="*/ 685 h 752"/>
                <a:gd name="T72" fmla="*/ 14 w 1222"/>
                <a:gd name="T73" fmla="*/ 673 h 752"/>
                <a:gd name="T74" fmla="*/ 4 w 1222"/>
                <a:gd name="T75" fmla="*/ 651 h 752"/>
                <a:gd name="T76" fmla="*/ 0 w 1222"/>
                <a:gd name="T77" fmla="*/ 638 h 752"/>
                <a:gd name="T78" fmla="*/ 0 w 1222"/>
                <a:gd name="T79" fmla="*/ 112 h 752"/>
                <a:gd name="T80" fmla="*/ 4 w 1222"/>
                <a:gd name="T81" fmla="*/ 99 h 752"/>
                <a:gd name="T82" fmla="*/ 14 w 1222"/>
                <a:gd name="T83" fmla="*/ 76 h 752"/>
                <a:gd name="T84" fmla="*/ 35 w 1222"/>
                <a:gd name="T85" fmla="*/ 55 h 752"/>
                <a:gd name="T86" fmla="*/ 45 w 1222"/>
                <a:gd name="T87" fmla="*/ 45 h 752"/>
                <a:gd name="T88" fmla="*/ 73 w 1222"/>
                <a:gd name="T89" fmla="*/ 28 h 752"/>
                <a:gd name="T90" fmla="*/ 106 w 1222"/>
                <a:gd name="T91" fmla="*/ 15 h 752"/>
                <a:gd name="T92" fmla="*/ 124 w 1222"/>
                <a:gd name="T93" fmla="*/ 9 h 752"/>
                <a:gd name="T94" fmla="*/ 161 w 1222"/>
                <a:gd name="T95" fmla="*/ 3 h 752"/>
                <a:gd name="T96" fmla="*/ 181 w 1222"/>
                <a:gd name="T97" fmla="*/ 0 h 752"/>
                <a:gd name="T98" fmla="*/ 204 w 1222"/>
                <a:gd name="T99" fmla="*/ 0 h 75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222"/>
                <a:gd name="T151" fmla="*/ 0 h 752"/>
                <a:gd name="T152" fmla="*/ 1222 w 1222"/>
                <a:gd name="T153" fmla="*/ 752 h 75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222" h="752">
                  <a:moveTo>
                    <a:pt x="204" y="0"/>
                  </a:moveTo>
                  <a:lnTo>
                    <a:pt x="1038" y="0"/>
                  </a:lnTo>
                  <a:lnTo>
                    <a:pt x="1058" y="3"/>
                  </a:lnTo>
                  <a:lnTo>
                    <a:pt x="1094" y="9"/>
                  </a:lnTo>
                  <a:lnTo>
                    <a:pt x="1129" y="21"/>
                  </a:lnTo>
                  <a:lnTo>
                    <a:pt x="1145" y="28"/>
                  </a:lnTo>
                  <a:lnTo>
                    <a:pt x="1174" y="45"/>
                  </a:lnTo>
                  <a:lnTo>
                    <a:pt x="1194" y="65"/>
                  </a:lnTo>
                  <a:lnTo>
                    <a:pt x="1204" y="76"/>
                  </a:lnTo>
                  <a:lnTo>
                    <a:pt x="1215" y="99"/>
                  </a:lnTo>
                  <a:lnTo>
                    <a:pt x="1219" y="112"/>
                  </a:lnTo>
                  <a:lnTo>
                    <a:pt x="1219" y="118"/>
                  </a:lnTo>
                  <a:lnTo>
                    <a:pt x="1221" y="125"/>
                  </a:lnTo>
                  <a:lnTo>
                    <a:pt x="1221" y="626"/>
                  </a:lnTo>
                  <a:lnTo>
                    <a:pt x="1219" y="632"/>
                  </a:lnTo>
                  <a:lnTo>
                    <a:pt x="1219" y="638"/>
                  </a:lnTo>
                  <a:lnTo>
                    <a:pt x="1215" y="651"/>
                  </a:lnTo>
                  <a:lnTo>
                    <a:pt x="1204" y="673"/>
                  </a:lnTo>
                  <a:lnTo>
                    <a:pt x="1184" y="695"/>
                  </a:lnTo>
                  <a:lnTo>
                    <a:pt x="1174" y="705"/>
                  </a:lnTo>
                  <a:lnTo>
                    <a:pt x="1145" y="722"/>
                  </a:lnTo>
                  <a:lnTo>
                    <a:pt x="1113" y="735"/>
                  </a:lnTo>
                  <a:lnTo>
                    <a:pt x="1094" y="741"/>
                  </a:lnTo>
                  <a:lnTo>
                    <a:pt x="1058" y="747"/>
                  </a:lnTo>
                  <a:lnTo>
                    <a:pt x="1038" y="750"/>
                  </a:lnTo>
                  <a:lnTo>
                    <a:pt x="1027" y="750"/>
                  </a:lnTo>
                  <a:lnTo>
                    <a:pt x="1017" y="751"/>
                  </a:lnTo>
                  <a:lnTo>
                    <a:pt x="204" y="751"/>
                  </a:lnTo>
                  <a:lnTo>
                    <a:pt x="191" y="750"/>
                  </a:lnTo>
                  <a:lnTo>
                    <a:pt x="181" y="750"/>
                  </a:lnTo>
                  <a:lnTo>
                    <a:pt x="161" y="747"/>
                  </a:lnTo>
                  <a:lnTo>
                    <a:pt x="124" y="741"/>
                  </a:lnTo>
                  <a:lnTo>
                    <a:pt x="90" y="728"/>
                  </a:lnTo>
                  <a:lnTo>
                    <a:pt x="73" y="722"/>
                  </a:lnTo>
                  <a:lnTo>
                    <a:pt x="45" y="705"/>
                  </a:lnTo>
                  <a:lnTo>
                    <a:pt x="24" y="685"/>
                  </a:lnTo>
                  <a:lnTo>
                    <a:pt x="14" y="673"/>
                  </a:lnTo>
                  <a:lnTo>
                    <a:pt x="4" y="651"/>
                  </a:lnTo>
                  <a:lnTo>
                    <a:pt x="0" y="638"/>
                  </a:lnTo>
                  <a:lnTo>
                    <a:pt x="0" y="112"/>
                  </a:lnTo>
                  <a:lnTo>
                    <a:pt x="4" y="99"/>
                  </a:lnTo>
                  <a:lnTo>
                    <a:pt x="14" y="76"/>
                  </a:lnTo>
                  <a:lnTo>
                    <a:pt x="35" y="55"/>
                  </a:lnTo>
                  <a:lnTo>
                    <a:pt x="45" y="45"/>
                  </a:lnTo>
                  <a:lnTo>
                    <a:pt x="73" y="28"/>
                  </a:lnTo>
                  <a:lnTo>
                    <a:pt x="106" y="15"/>
                  </a:lnTo>
                  <a:lnTo>
                    <a:pt x="124" y="9"/>
                  </a:lnTo>
                  <a:lnTo>
                    <a:pt x="161" y="3"/>
                  </a:lnTo>
                  <a:lnTo>
                    <a:pt x="181" y="0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chemeClr val="accent1">
                <a:alpha val="1176"/>
              </a:schemeClr>
            </a:solidFill>
            <a:ln w="76200" cap="flat">
              <a:solidFill>
                <a:srgbClr val="4B0082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6" name="Freeform 11"/>
            <p:cNvSpPr>
              <a:spLocks/>
            </p:cNvSpPr>
            <p:nvPr/>
          </p:nvSpPr>
          <p:spPr bwMode="auto">
            <a:xfrm>
              <a:off x="4188" y="3344"/>
              <a:ext cx="1222" cy="752"/>
            </a:xfrm>
            <a:custGeom>
              <a:avLst/>
              <a:gdLst>
                <a:gd name="T0" fmla="*/ 204 w 1222"/>
                <a:gd name="T1" fmla="*/ 0 h 752"/>
                <a:gd name="T2" fmla="*/ 1038 w 1222"/>
                <a:gd name="T3" fmla="*/ 0 h 752"/>
                <a:gd name="T4" fmla="*/ 1058 w 1222"/>
                <a:gd name="T5" fmla="*/ 2 h 752"/>
                <a:gd name="T6" fmla="*/ 1095 w 1222"/>
                <a:gd name="T7" fmla="*/ 8 h 752"/>
                <a:gd name="T8" fmla="*/ 1129 w 1222"/>
                <a:gd name="T9" fmla="*/ 21 h 752"/>
                <a:gd name="T10" fmla="*/ 1145 w 1222"/>
                <a:gd name="T11" fmla="*/ 27 h 752"/>
                <a:gd name="T12" fmla="*/ 1174 w 1222"/>
                <a:gd name="T13" fmla="*/ 45 h 752"/>
                <a:gd name="T14" fmla="*/ 1194 w 1222"/>
                <a:gd name="T15" fmla="*/ 65 h 752"/>
                <a:gd name="T16" fmla="*/ 1204 w 1222"/>
                <a:gd name="T17" fmla="*/ 76 h 752"/>
                <a:gd name="T18" fmla="*/ 1215 w 1222"/>
                <a:gd name="T19" fmla="*/ 99 h 752"/>
                <a:gd name="T20" fmla="*/ 1219 w 1222"/>
                <a:gd name="T21" fmla="*/ 111 h 752"/>
                <a:gd name="T22" fmla="*/ 1219 w 1222"/>
                <a:gd name="T23" fmla="*/ 117 h 752"/>
                <a:gd name="T24" fmla="*/ 1221 w 1222"/>
                <a:gd name="T25" fmla="*/ 125 h 752"/>
                <a:gd name="T26" fmla="*/ 1221 w 1222"/>
                <a:gd name="T27" fmla="*/ 626 h 752"/>
                <a:gd name="T28" fmla="*/ 1219 w 1222"/>
                <a:gd name="T29" fmla="*/ 632 h 752"/>
                <a:gd name="T30" fmla="*/ 1219 w 1222"/>
                <a:gd name="T31" fmla="*/ 638 h 752"/>
                <a:gd name="T32" fmla="*/ 1215 w 1222"/>
                <a:gd name="T33" fmla="*/ 651 h 752"/>
                <a:gd name="T34" fmla="*/ 1204 w 1222"/>
                <a:gd name="T35" fmla="*/ 673 h 752"/>
                <a:gd name="T36" fmla="*/ 1184 w 1222"/>
                <a:gd name="T37" fmla="*/ 694 h 752"/>
                <a:gd name="T38" fmla="*/ 1174 w 1222"/>
                <a:gd name="T39" fmla="*/ 704 h 752"/>
                <a:gd name="T40" fmla="*/ 1145 w 1222"/>
                <a:gd name="T41" fmla="*/ 722 h 752"/>
                <a:gd name="T42" fmla="*/ 1113 w 1222"/>
                <a:gd name="T43" fmla="*/ 734 h 752"/>
                <a:gd name="T44" fmla="*/ 1095 w 1222"/>
                <a:gd name="T45" fmla="*/ 741 h 752"/>
                <a:gd name="T46" fmla="*/ 1058 w 1222"/>
                <a:gd name="T47" fmla="*/ 747 h 752"/>
                <a:gd name="T48" fmla="*/ 1038 w 1222"/>
                <a:gd name="T49" fmla="*/ 750 h 752"/>
                <a:gd name="T50" fmla="*/ 1028 w 1222"/>
                <a:gd name="T51" fmla="*/ 750 h 752"/>
                <a:gd name="T52" fmla="*/ 1017 w 1222"/>
                <a:gd name="T53" fmla="*/ 751 h 752"/>
                <a:gd name="T54" fmla="*/ 204 w 1222"/>
                <a:gd name="T55" fmla="*/ 751 h 752"/>
                <a:gd name="T56" fmla="*/ 191 w 1222"/>
                <a:gd name="T57" fmla="*/ 750 h 752"/>
                <a:gd name="T58" fmla="*/ 181 w 1222"/>
                <a:gd name="T59" fmla="*/ 750 h 752"/>
                <a:gd name="T60" fmla="*/ 161 w 1222"/>
                <a:gd name="T61" fmla="*/ 747 h 752"/>
                <a:gd name="T62" fmla="*/ 124 w 1222"/>
                <a:gd name="T63" fmla="*/ 741 h 752"/>
                <a:gd name="T64" fmla="*/ 90 w 1222"/>
                <a:gd name="T65" fmla="*/ 728 h 752"/>
                <a:gd name="T66" fmla="*/ 73 w 1222"/>
                <a:gd name="T67" fmla="*/ 722 h 752"/>
                <a:gd name="T68" fmla="*/ 45 w 1222"/>
                <a:gd name="T69" fmla="*/ 704 h 752"/>
                <a:gd name="T70" fmla="*/ 25 w 1222"/>
                <a:gd name="T71" fmla="*/ 684 h 752"/>
                <a:gd name="T72" fmla="*/ 14 w 1222"/>
                <a:gd name="T73" fmla="*/ 673 h 752"/>
                <a:gd name="T74" fmla="*/ 4 w 1222"/>
                <a:gd name="T75" fmla="*/ 651 h 752"/>
                <a:gd name="T76" fmla="*/ 0 w 1222"/>
                <a:gd name="T77" fmla="*/ 638 h 752"/>
                <a:gd name="T78" fmla="*/ 0 w 1222"/>
                <a:gd name="T79" fmla="*/ 111 h 752"/>
                <a:gd name="T80" fmla="*/ 4 w 1222"/>
                <a:gd name="T81" fmla="*/ 99 h 752"/>
                <a:gd name="T82" fmla="*/ 14 w 1222"/>
                <a:gd name="T83" fmla="*/ 76 h 752"/>
                <a:gd name="T84" fmla="*/ 35 w 1222"/>
                <a:gd name="T85" fmla="*/ 55 h 752"/>
                <a:gd name="T86" fmla="*/ 45 w 1222"/>
                <a:gd name="T87" fmla="*/ 45 h 752"/>
                <a:gd name="T88" fmla="*/ 73 w 1222"/>
                <a:gd name="T89" fmla="*/ 27 h 752"/>
                <a:gd name="T90" fmla="*/ 106 w 1222"/>
                <a:gd name="T91" fmla="*/ 15 h 752"/>
                <a:gd name="T92" fmla="*/ 124 w 1222"/>
                <a:gd name="T93" fmla="*/ 8 h 752"/>
                <a:gd name="T94" fmla="*/ 161 w 1222"/>
                <a:gd name="T95" fmla="*/ 2 h 752"/>
                <a:gd name="T96" fmla="*/ 181 w 1222"/>
                <a:gd name="T97" fmla="*/ 0 h 752"/>
                <a:gd name="T98" fmla="*/ 204 w 1222"/>
                <a:gd name="T99" fmla="*/ 0 h 75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222"/>
                <a:gd name="T151" fmla="*/ 0 h 752"/>
                <a:gd name="T152" fmla="*/ 1222 w 1222"/>
                <a:gd name="T153" fmla="*/ 752 h 75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222" h="752">
                  <a:moveTo>
                    <a:pt x="204" y="0"/>
                  </a:moveTo>
                  <a:lnTo>
                    <a:pt x="1038" y="0"/>
                  </a:lnTo>
                  <a:lnTo>
                    <a:pt x="1058" y="2"/>
                  </a:lnTo>
                  <a:lnTo>
                    <a:pt x="1095" y="8"/>
                  </a:lnTo>
                  <a:lnTo>
                    <a:pt x="1129" y="21"/>
                  </a:lnTo>
                  <a:lnTo>
                    <a:pt x="1145" y="27"/>
                  </a:lnTo>
                  <a:lnTo>
                    <a:pt x="1174" y="45"/>
                  </a:lnTo>
                  <a:lnTo>
                    <a:pt x="1194" y="65"/>
                  </a:lnTo>
                  <a:lnTo>
                    <a:pt x="1204" y="76"/>
                  </a:lnTo>
                  <a:lnTo>
                    <a:pt x="1215" y="99"/>
                  </a:lnTo>
                  <a:lnTo>
                    <a:pt x="1219" y="111"/>
                  </a:lnTo>
                  <a:lnTo>
                    <a:pt x="1219" y="117"/>
                  </a:lnTo>
                  <a:lnTo>
                    <a:pt x="1221" y="125"/>
                  </a:lnTo>
                  <a:lnTo>
                    <a:pt x="1221" y="626"/>
                  </a:lnTo>
                  <a:lnTo>
                    <a:pt x="1219" y="632"/>
                  </a:lnTo>
                  <a:lnTo>
                    <a:pt x="1219" y="638"/>
                  </a:lnTo>
                  <a:lnTo>
                    <a:pt x="1215" y="651"/>
                  </a:lnTo>
                  <a:lnTo>
                    <a:pt x="1204" y="673"/>
                  </a:lnTo>
                  <a:lnTo>
                    <a:pt x="1184" y="694"/>
                  </a:lnTo>
                  <a:lnTo>
                    <a:pt x="1174" y="704"/>
                  </a:lnTo>
                  <a:lnTo>
                    <a:pt x="1145" y="722"/>
                  </a:lnTo>
                  <a:lnTo>
                    <a:pt x="1113" y="734"/>
                  </a:lnTo>
                  <a:lnTo>
                    <a:pt x="1095" y="741"/>
                  </a:lnTo>
                  <a:lnTo>
                    <a:pt x="1058" y="747"/>
                  </a:lnTo>
                  <a:lnTo>
                    <a:pt x="1038" y="750"/>
                  </a:lnTo>
                  <a:lnTo>
                    <a:pt x="1028" y="750"/>
                  </a:lnTo>
                  <a:lnTo>
                    <a:pt x="1017" y="751"/>
                  </a:lnTo>
                  <a:lnTo>
                    <a:pt x="204" y="751"/>
                  </a:lnTo>
                  <a:lnTo>
                    <a:pt x="191" y="750"/>
                  </a:lnTo>
                  <a:lnTo>
                    <a:pt x="181" y="750"/>
                  </a:lnTo>
                  <a:lnTo>
                    <a:pt x="161" y="747"/>
                  </a:lnTo>
                  <a:lnTo>
                    <a:pt x="124" y="741"/>
                  </a:lnTo>
                  <a:lnTo>
                    <a:pt x="90" y="728"/>
                  </a:lnTo>
                  <a:lnTo>
                    <a:pt x="73" y="722"/>
                  </a:lnTo>
                  <a:lnTo>
                    <a:pt x="45" y="704"/>
                  </a:lnTo>
                  <a:lnTo>
                    <a:pt x="25" y="684"/>
                  </a:lnTo>
                  <a:lnTo>
                    <a:pt x="14" y="673"/>
                  </a:lnTo>
                  <a:lnTo>
                    <a:pt x="4" y="651"/>
                  </a:lnTo>
                  <a:lnTo>
                    <a:pt x="0" y="638"/>
                  </a:lnTo>
                  <a:lnTo>
                    <a:pt x="0" y="111"/>
                  </a:lnTo>
                  <a:lnTo>
                    <a:pt x="4" y="99"/>
                  </a:lnTo>
                  <a:lnTo>
                    <a:pt x="14" y="76"/>
                  </a:lnTo>
                  <a:lnTo>
                    <a:pt x="35" y="55"/>
                  </a:lnTo>
                  <a:lnTo>
                    <a:pt x="45" y="45"/>
                  </a:lnTo>
                  <a:lnTo>
                    <a:pt x="73" y="27"/>
                  </a:lnTo>
                  <a:lnTo>
                    <a:pt x="106" y="15"/>
                  </a:lnTo>
                  <a:lnTo>
                    <a:pt x="124" y="8"/>
                  </a:lnTo>
                  <a:lnTo>
                    <a:pt x="161" y="2"/>
                  </a:lnTo>
                  <a:lnTo>
                    <a:pt x="181" y="0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chemeClr val="accent1">
                <a:alpha val="1176"/>
              </a:schemeClr>
            </a:solidFill>
            <a:ln w="76200" cap="flat">
              <a:solidFill>
                <a:srgbClr val="4B0082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7" name="Freeform 12"/>
            <p:cNvSpPr>
              <a:spLocks/>
            </p:cNvSpPr>
            <p:nvPr/>
          </p:nvSpPr>
          <p:spPr bwMode="auto">
            <a:xfrm>
              <a:off x="2550" y="3598"/>
              <a:ext cx="1222" cy="752"/>
            </a:xfrm>
            <a:custGeom>
              <a:avLst/>
              <a:gdLst>
                <a:gd name="T0" fmla="*/ 204 w 1222"/>
                <a:gd name="T1" fmla="*/ 0 h 752"/>
                <a:gd name="T2" fmla="*/ 1038 w 1222"/>
                <a:gd name="T3" fmla="*/ 0 h 752"/>
                <a:gd name="T4" fmla="*/ 1058 w 1222"/>
                <a:gd name="T5" fmla="*/ 2 h 752"/>
                <a:gd name="T6" fmla="*/ 1095 w 1222"/>
                <a:gd name="T7" fmla="*/ 9 h 752"/>
                <a:gd name="T8" fmla="*/ 1130 w 1222"/>
                <a:gd name="T9" fmla="*/ 21 h 752"/>
                <a:gd name="T10" fmla="*/ 1146 w 1222"/>
                <a:gd name="T11" fmla="*/ 27 h 752"/>
                <a:gd name="T12" fmla="*/ 1174 w 1222"/>
                <a:gd name="T13" fmla="*/ 45 h 752"/>
                <a:gd name="T14" fmla="*/ 1195 w 1222"/>
                <a:gd name="T15" fmla="*/ 65 h 752"/>
                <a:gd name="T16" fmla="*/ 1205 w 1222"/>
                <a:gd name="T17" fmla="*/ 76 h 752"/>
                <a:gd name="T18" fmla="*/ 1215 w 1222"/>
                <a:gd name="T19" fmla="*/ 99 h 752"/>
                <a:gd name="T20" fmla="*/ 1219 w 1222"/>
                <a:gd name="T21" fmla="*/ 111 h 752"/>
                <a:gd name="T22" fmla="*/ 1219 w 1222"/>
                <a:gd name="T23" fmla="*/ 118 h 752"/>
                <a:gd name="T24" fmla="*/ 1221 w 1222"/>
                <a:gd name="T25" fmla="*/ 125 h 752"/>
                <a:gd name="T26" fmla="*/ 1221 w 1222"/>
                <a:gd name="T27" fmla="*/ 626 h 752"/>
                <a:gd name="T28" fmla="*/ 1219 w 1222"/>
                <a:gd name="T29" fmla="*/ 632 h 752"/>
                <a:gd name="T30" fmla="*/ 1219 w 1222"/>
                <a:gd name="T31" fmla="*/ 638 h 752"/>
                <a:gd name="T32" fmla="*/ 1215 w 1222"/>
                <a:gd name="T33" fmla="*/ 651 h 752"/>
                <a:gd name="T34" fmla="*/ 1205 w 1222"/>
                <a:gd name="T35" fmla="*/ 673 h 752"/>
                <a:gd name="T36" fmla="*/ 1185 w 1222"/>
                <a:gd name="T37" fmla="*/ 695 h 752"/>
                <a:gd name="T38" fmla="*/ 1174 w 1222"/>
                <a:gd name="T39" fmla="*/ 705 h 752"/>
                <a:gd name="T40" fmla="*/ 1146 w 1222"/>
                <a:gd name="T41" fmla="*/ 722 h 752"/>
                <a:gd name="T42" fmla="*/ 1113 w 1222"/>
                <a:gd name="T43" fmla="*/ 735 h 752"/>
                <a:gd name="T44" fmla="*/ 1095 w 1222"/>
                <a:gd name="T45" fmla="*/ 741 h 752"/>
                <a:gd name="T46" fmla="*/ 1058 w 1222"/>
                <a:gd name="T47" fmla="*/ 747 h 752"/>
                <a:gd name="T48" fmla="*/ 1038 w 1222"/>
                <a:gd name="T49" fmla="*/ 750 h 752"/>
                <a:gd name="T50" fmla="*/ 1028 w 1222"/>
                <a:gd name="T51" fmla="*/ 750 h 752"/>
                <a:gd name="T52" fmla="*/ 1018 w 1222"/>
                <a:gd name="T53" fmla="*/ 751 h 752"/>
                <a:gd name="T54" fmla="*/ 204 w 1222"/>
                <a:gd name="T55" fmla="*/ 751 h 752"/>
                <a:gd name="T56" fmla="*/ 192 w 1222"/>
                <a:gd name="T57" fmla="*/ 750 h 752"/>
                <a:gd name="T58" fmla="*/ 182 w 1222"/>
                <a:gd name="T59" fmla="*/ 750 h 752"/>
                <a:gd name="T60" fmla="*/ 161 w 1222"/>
                <a:gd name="T61" fmla="*/ 747 h 752"/>
                <a:gd name="T62" fmla="*/ 125 w 1222"/>
                <a:gd name="T63" fmla="*/ 741 h 752"/>
                <a:gd name="T64" fmla="*/ 90 w 1222"/>
                <a:gd name="T65" fmla="*/ 728 h 752"/>
                <a:gd name="T66" fmla="*/ 74 w 1222"/>
                <a:gd name="T67" fmla="*/ 722 h 752"/>
                <a:gd name="T68" fmla="*/ 45 w 1222"/>
                <a:gd name="T69" fmla="*/ 705 h 752"/>
                <a:gd name="T70" fmla="*/ 25 w 1222"/>
                <a:gd name="T71" fmla="*/ 684 h 752"/>
                <a:gd name="T72" fmla="*/ 15 w 1222"/>
                <a:gd name="T73" fmla="*/ 673 h 752"/>
                <a:gd name="T74" fmla="*/ 5 w 1222"/>
                <a:gd name="T75" fmla="*/ 651 h 752"/>
                <a:gd name="T76" fmla="*/ 0 w 1222"/>
                <a:gd name="T77" fmla="*/ 638 h 752"/>
                <a:gd name="T78" fmla="*/ 0 w 1222"/>
                <a:gd name="T79" fmla="*/ 111 h 752"/>
                <a:gd name="T80" fmla="*/ 5 w 1222"/>
                <a:gd name="T81" fmla="*/ 99 h 752"/>
                <a:gd name="T82" fmla="*/ 15 w 1222"/>
                <a:gd name="T83" fmla="*/ 76 h 752"/>
                <a:gd name="T84" fmla="*/ 35 w 1222"/>
                <a:gd name="T85" fmla="*/ 55 h 752"/>
                <a:gd name="T86" fmla="*/ 45 w 1222"/>
                <a:gd name="T87" fmla="*/ 45 h 752"/>
                <a:gd name="T88" fmla="*/ 74 w 1222"/>
                <a:gd name="T89" fmla="*/ 27 h 752"/>
                <a:gd name="T90" fmla="*/ 106 w 1222"/>
                <a:gd name="T91" fmla="*/ 15 h 752"/>
                <a:gd name="T92" fmla="*/ 125 w 1222"/>
                <a:gd name="T93" fmla="*/ 9 h 752"/>
                <a:gd name="T94" fmla="*/ 161 w 1222"/>
                <a:gd name="T95" fmla="*/ 2 h 752"/>
                <a:gd name="T96" fmla="*/ 182 w 1222"/>
                <a:gd name="T97" fmla="*/ 0 h 752"/>
                <a:gd name="T98" fmla="*/ 204 w 1222"/>
                <a:gd name="T99" fmla="*/ 0 h 75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222"/>
                <a:gd name="T151" fmla="*/ 0 h 752"/>
                <a:gd name="T152" fmla="*/ 1222 w 1222"/>
                <a:gd name="T153" fmla="*/ 752 h 75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222" h="752">
                  <a:moveTo>
                    <a:pt x="204" y="0"/>
                  </a:moveTo>
                  <a:lnTo>
                    <a:pt x="1038" y="0"/>
                  </a:lnTo>
                  <a:lnTo>
                    <a:pt x="1058" y="2"/>
                  </a:lnTo>
                  <a:lnTo>
                    <a:pt x="1095" y="9"/>
                  </a:lnTo>
                  <a:lnTo>
                    <a:pt x="1130" y="21"/>
                  </a:lnTo>
                  <a:lnTo>
                    <a:pt x="1146" y="27"/>
                  </a:lnTo>
                  <a:lnTo>
                    <a:pt x="1174" y="45"/>
                  </a:lnTo>
                  <a:lnTo>
                    <a:pt x="1195" y="65"/>
                  </a:lnTo>
                  <a:lnTo>
                    <a:pt x="1205" y="76"/>
                  </a:lnTo>
                  <a:lnTo>
                    <a:pt x="1215" y="99"/>
                  </a:lnTo>
                  <a:lnTo>
                    <a:pt x="1219" y="111"/>
                  </a:lnTo>
                  <a:lnTo>
                    <a:pt x="1219" y="118"/>
                  </a:lnTo>
                  <a:lnTo>
                    <a:pt x="1221" y="125"/>
                  </a:lnTo>
                  <a:lnTo>
                    <a:pt x="1221" y="626"/>
                  </a:lnTo>
                  <a:lnTo>
                    <a:pt x="1219" y="632"/>
                  </a:lnTo>
                  <a:lnTo>
                    <a:pt x="1219" y="638"/>
                  </a:lnTo>
                  <a:lnTo>
                    <a:pt x="1215" y="651"/>
                  </a:lnTo>
                  <a:lnTo>
                    <a:pt x="1205" y="673"/>
                  </a:lnTo>
                  <a:lnTo>
                    <a:pt x="1185" y="695"/>
                  </a:lnTo>
                  <a:lnTo>
                    <a:pt x="1174" y="705"/>
                  </a:lnTo>
                  <a:lnTo>
                    <a:pt x="1146" y="722"/>
                  </a:lnTo>
                  <a:lnTo>
                    <a:pt x="1113" y="735"/>
                  </a:lnTo>
                  <a:lnTo>
                    <a:pt x="1095" y="741"/>
                  </a:lnTo>
                  <a:lnTo>
                    <a:pt x="1058" y="747"/>
                  </a:lnTo>
                  <a:lnTo>
                    <a:pt x="1038" y="750"/>
                  </a:lnTo>
                  <a:lnTo>
                    <a:pt x="1028" y="750"/>
                  </a:lnTo>
                  <a:lnTo>
                    <a:pt x="1018" y="751"/>
                  </a:lnTo>
                  <a:lnTo>
                    <a:pt x="204" y="751"/>
                  </a:lnTo>
                  <a:lnTo>
                    <a:pt x="192" y="750"/>
                  </a:lnTo>
                  <a:lnTo>
                    <a:pt x="182" y="750"/>
                  </a:lnTo>
                  <a:lnTo>
                    <a:pt x="161" y="747"/>
                  </a:lnTo>
                  <a:lnTo>
                    <a:pt x="125" y="741"/>
                  </a:lnTo>
                  <a:lnTo>
                    <a:pt x="90" y="728"/>
                  </a:lnTo>
                  <a:lnTo>
                    <a:pt x="74" y="722"/>
                  </a:lnTo>
                  <a:lnTo>
                    <a:pt x="45" y="705"/>
                  </a:lnTo>
                  <a:lnTo>
                    <a:pt x="25" y="684"/>
                  </a:lnTo>
                  <a:lnTo>
                    <a:pt x="15" y="673"/>
                  </a:lnTo>
                  <a:lnTo>
                    <a:pt x="5" y="651"/>
                  </a:lnTo>
                  <a:lnTo>
                    <a:pt x="0" y="638"/>
                  </a:lnTo>
                  <a:lnTo>
                    <a:pt x="0" y="111"/>
                  </a:lnTo>
                  <a:lnTo>
                    <a:pt x="5" y="99"/>
                  </a:lnTo>
                  <a:lnTo>
                    <a:pt x="15" y="76"/>
                  </a:lnTo>
                  <a:lnTo>
                    <a:pt x="35" y="55"/>
                  </a:lnTo>
                  <a:lnTo>
                    <a:pt x="45" y="45"/>
                  </a:lnTo>
                  <a:lnTo>
                    <a:pt x="74" y="27"/>
                  </a:lnTo>
                  <a:lnTo>
                    <a:pt x="106" y="15"/>
                  </a:lnTo>
                  <a:lnTo>
                    <a:pt x="125" y="9"/>
                  </a:lnTo>
                  <a:lnTo>
                    <a:pt x="161" y="2"/>
                  </a:lnTo>
                  <a:lnTo>
                    <a:pt x="182" y="0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chemeClr val="accent1">
                <a:alpha val="1176"/>
              </a:schemeClr>
            </a:solidFill>
            <a:ln w="76200" cap="flat">
              <a:solidFill>
                <a:srgbClr val="4B0082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8" name="Line 13"/>
            <p:cNvSpPr>
              <a:spLocks noChangeShapeType="1"/>
            </p:cNvSpPr>
            <p:nvPr/>
          </p:nvSpPr>
          <p:spPr bwMode="auto">
            <a:xfrm>
              <a:off x="1921" y="1278"/>
              <a:ext cx="619" cy="489"/>
            </a:xfrm>
            <a:prstGeom prst="line">
              <a:avLst/>
            </a:prstGeom>
            <a:noFill/>
            <a:ln w="76200">
              <a:solidFill>
                <a:srgbClr val="4B0082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9" name="Line 14"/>
            <p:cNvSpPr>
              <a:spLocks noChangeShapeType="1"/>
            </p:cNvSpPr>
            <p:nvPr/>
          </p:nvSpPr>
          <p:spPr bwMode="auto">
            <a:xfrm flipH="1">
              <a:off x="3908" y="1291"/>
              <a:ext cx="521" cy="528"/>
            </a:xfrm>
            <a:prstGeom prst="line">
              <a:avLst/>
            </a:prstGeom>
            <a:noFill/>
            <a:ln w="76200">
              <a:solidFill>
                <a:srgbClr val="4B0082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0" name="Line 15"/>
            <p:cNvSpPr>
              <a:spLocks noChangeShapeType="1"/>
            </p:cNvSpPr>
            <p:nvPr/>
          </p:nvSpPr>
          <p:spPr bwMode="auto">
            <a:xfrm flipH="1">
              <a:off x="4114" y="2321"/>
              <a:ext cx="424" cy="0"/>
            </a:xfrm>
            <a:prstGeom prst="line">
              <a:avLst/>
            </a:prstGeom>
            <a:noFill/>
            <a:ln w="76200">
              <a:solidFill>
                <a:srgbClr val="4B0082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1" name="Line 16"/>
            <p:cNvSpPr>
              <a:spLocks noChangeShapeType="1"/>
            </p:cNvSpPr>
            <p:nvPr/>
          </p:nvSpPr>
          <p:spPr bwMode="auto">
            <a:xfrm>
              <a:off x="1816" y="2269"/>
              <a:ext cx="470" cy="0"/>
            </a:xfrm>
            <a:prstGeom prst="line">
              <a:avLst/>
            </a:prstGeom>
            <a:noFill/>
            <a:ln w="76200">
              <a:solidFill>
                <a:srgbClr val="4B0082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2" name="Line 17"/>
            <p:cNvSpPr>
              <a:spLocks noChangeShapeType="1"/>
            </p:cNvSpPr>
            <p:nvPr/>
          </p:nvSpPr>
          <p:spPr bwMode="auto">
            <a:xfrm flipV="1">
              <a:off x="2097" y="2985"/>
              <a:ext cx="345" cy="307"/>
            </a:xfrm>
            <a:prstGeom prst="line">
              <a:avLst/>
            </a:prstGeom>
            <a:noFill/>
            <a:ln w="76200">
              <a:solidFill>
                <a:srgbClr val="4B0082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3" name="Line 18"/>
            <p:cNvSpPr>
              <a:spLocks noChangeShapeType="1"/>
            </p:cNvSpPr>
            <p:nvPr/>
          </p:nvSpPr>
          <p:spPr bwMode="auto">
            <a:xfrm flipV="1">
              <a:off x="3159" y="3363"/>
              <a:ext cx="0" cy="228"/>
            </a:xfrm>
            <a:prstGeom prst="line">
              <a:avLst/>
            </a:prstGeom>
            <a:noFill/>
            <a:ln w="76200">
              <a:solidFill>
                <a:srgbClr val="4B0082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4" name="Line 19"/>
            <p:cNvSpPr>
              <a:spLocks noChangeShapeType="1"/>
            </p:cNvSpPr>
            <p:nvPr/>
          </p:nvSpPr>
          <p:spPr bwMode="auto">
            <a:xfrm flipH="1" flipV="1">
              <a:off x="3882" y="3083"/>
              <a:ext cx="339" cy="287"/>
            </a:xfrm>
            <a:prstGeom prst="line">
              <a:avLst/>
            </a:prstGeom>
            <a:noFill/>
            <a:ln w="76200">
              <a:solidFill>
                <a:srgbClr val="4B0082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5" name="Line 20"/>
            <p:cNvSpPr>
              <a:spLocks noChangeShapeType="1"/>
            </p:cNvSpPr>
            <p:nvPr/>
          </p:nvSpPr>
          <p:spPr bwMode="auto">
            <a:xfrm>
              <a:off x="3185" y="1200"/>
              <a:ext cx="13" cy="306"/>
            </a:xfrm>
            <a:prstGeom prst="line">
              <a:avLst/>
            </a:prstGeom>
            <a:noFill/>
            <a:ln w="76200">
              <a:solidFill>
                <a:srgbClr val="4B0082"/>
              </a:solidFill>
              <a:round/>
              <a:headEnd type="none" w="med" len="sm"/>
              <a:tailEnd type="none" w="med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7411" name="Group 21"/>
          <p:cNvGrpSpPr>
            <a:grpSpLocks/>
          </p:cNvGrpSpPr>
          <p:nvPr/>
        </p:nvGrpSpPr>
        <p:grpSpPr bwMode="auto">
          <a:xfrm>
            <a:off x="7993063" y="981075"/>
            <a:ext cx="1150937" cy="779463"/>
            <a:chOff x="5440" y="64"/>
            <a:chExt cx="805" cy="621"/>
          </a:xfrm>
        </p:grpSpPr>
        <p:sp>
          <p:nvSpPr>
            <p:cNvPr id="17412" name="Freeform 22"/>
            <p:cNvSpPr>
              <a:spLocks/>
            </p:cNvSpPr>
            <p:nvPr/>
          </p:nvSpPr>
          <p:spPr bwMode="auto">
            <a:xfrm>
              <a:off x="6146" y="70"/>
              <a:ext cx="93" cy="105"/>
            </a:xfrm>
            <a:custGeom>
              <a:avLst/>
              <a:gdLst>
                <a:gd name="T0" fmla="*/ 63 w 93"/>
                <a:gd name="T1" fmla="*/ 31 h 105"/>
                <a:gd name="T2" fmla="*/ 58 w 93"/>
                <a:gd name="T3" fmla="*/ 26 h 105"/>
                <a:gd name="T4" fmla="*/ 52 w 93"/>
                <a:gd name="T5" fmla="*/ 22 h 105"/>
                <a:gd name="T6" fmla="*/ 45 w 93"/>
                <a:gd name="T7" fmla="*/ 19 h 105"/>
                <a:gd name="T8" fmla="*/ 37 w 93"/>
                <a:gd name="T9" fmla="*/ 16 h 105"/>
                <a:gd name="T10" fmla="*/ 27 w 93"/>
                <a:gd name="T11" fmla="*/ 13 h 105"/>
                <a:gd name="T12" fmla="*/ 21 w 93"/>
                <a:gd name="T13" fmla="*/ 12 h 105"/>
                <a:gd name="T14" fmla="*/ 15 w 93"/>
                <a:gd name="T15" fmla="*/ 10 h 105"/>
                <a:gd name="T16" fmla="*/ 8 w 93"/>
                <a:gd name="T17" fmla="*/ 8 h 105"/>
                <a:gd name="T18" fmla="*/ 0 w 93"/>
                <a:gd name="T19" fmla="*/ 5 h 105"/>
                <a:gd name="T20" fmla="*/ 9 w 93"/>
                <a:gd name="T21" fmla="*/ 3 h 105"/>
                <a:gd name="T22" fmla="*/ 18 w 93"/>
                <a:gd name="T23" fmla="*/ 1 h 105"/>
                <a:gd name="T24" fmla="*/ 26 w 93"/>
                <a:gd name="T25" fmla="*/ 0 h 105"/>
                <a:gd name="T26" fmla="*/ 34 w 93"/>
                <a:gd name="T27" fmla="*/ 0 h 105"/>
                <a:gd name="T28" fmla="*/ 41 w 93"/>
                <a:gd name="T29" fmla="*/ 0 h 105"/>
                <a:gd name="T30" fmla="*/ 47 w 93"/>
                <a:gd name="T31" fmla="*/ 1 h 105"/>
                <a:gd name="T32" fmla="*/ 53 w 93"/>
                <a:gd name="T33" fmla="*/ 3 h 105"/>
                <a:gd name="T34" fmla="*/ 59 w 93"/>
                <a:gd name="T35" fmla="*/ 6 h 105"/>
                <a:gd name="T36" fmla="*/ 64 w 93"/>
                <a:gd name="T37" fmla="*/ 9 h 105"/>
                <a:gd name="T38" fmla="*/ 68 w 93"/>
                <a:gd name="T39" fmla="*/ 12 h 105"/>
                <a:gd name="T40" fmla="*/ 73 w 93"/>
                <a:gd name="T41" fmla="*/ 16 h 105"/>
                <a:gd name="T42" fmla="*/ 76 w 93"/>
                <a:gd name="T43" fmla="*/ 21 h 105"/>
                <a:gd name="T44" fmla="*/ 80 w 93"/>
                <a:gd name="T45" fmla="*/ 25 h 105"/>
                <a:gd name="T46" fmla="*/ 83 w 93"/>
                <a:gd name="T47" fmla="*/ 30 h 105"/>
                <a:gd name="T48" fmla="*/ 87 w 93"/>
                <a:gd name="T49" fmla="*/ 41 h 105"/>
                <a:gd name="T50" fmla="*/ 90 w 93"/>
                <a:gd name="T51" fmla="*/ 52 h 105"/>
                <a:gd name="T52" fmla="*/ 92 w 93"/>
                <a:gd name="T53" fmla="*/ 63 h 105"/>
                <a:gd name="T54" fmla="*/ 92 w 93"/>
                <a:gd name="T55" fmla="*/ 73 h 105"/>
                <a:gd name="T56" fmla="*/ 91 w 93"/>
                <a:gd name="T57" fmla="*/ 83 h 105"/>
                <a:gd name="T58" fmla="*/ 90 w 93"/>
                <a:gd name="T59" fmla="*/ 87 h 105"/>
                <a:gd name="T60" fmla="*/ 89 w 93"/>
                <a:gd name="T61" fmla="*/ 91 h 105"/>
                <a:gd name="T62" fmla="*/ 88 w 93"/>
                <a:gd name="T63" fmla="*/ 95 h 105"/>
                <a:gd name="T64" fmla="*/ 86 w 93"/>
                <a:gd name="T65" fmla="*/ 98 h 105"/>
                <a:gd name="T66" fmla="*/ 84 w 93"/>
                <a:gd name="T67" fmla="*/ 100 h 105"/>
                <a:gd name="T68" fmla="*/ 82 w 93"/>
                <a:gd name="T69" fmla="*/ 102 h 105"/>
                <a:gd name="T70" fmla="*/ 79 w 93"/>
                <a:gd name="T71" fmla="*/ 104 h 105"/>
                <a:gd name="T72" fmla="*/ 77 w 93"/>
                <a:gd name="T73" fmla="*/ 104 h 105"/>
                <a:gd name="T74" fmla="*/ 78 w 93"/>
                <a:gd name="T75" fmla="*/ 97 h 105"/>
                <a:gd name="T76" fmla="*/ 80 w 93"/>
                <a:gd name="T77" fmla="*/ 88 h 105"/>
                <a:gd name="T78" fmla="*/ 80 w 93"/>
                <a:gd name="T79" fmla="*/ 80 h 105"/>
                <a:gd name="T80" fmla="*/ 80 w 93"/>
                <a:gd name="T81" fmla="*/ 71 h 105"/>
                <a:gd name="T82" fmla="*/ 78 w 93"/>
                <a:gd name="T83" fmla="*/ 62 h 105"/>
                <a:gd name="T84" fmla="*/ 76 w 93"/>
                <a:gd name="T85" fmla="*/ 53 h 105"/>
                <a:gd name="T86" fmla="*/ 73 w 93"/>
                <a:gd name="T87" fmla="*/ 45 h 105"/>
                <a:gd name="T88" fmla="*/ 69 w 93"/>
                <a:gd name="T89" fmla="*/ 38 h 105"/>
                <a:gd name="T90" fmla="*/ 63 w 93"/>
                <a:gd name="T91" fmla="*/ 31 h 1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"/>
                <a:gd name="T139" fmla="*/ 0 h 105"/>
                <a:gd name="T140" fmla="*/ 93 w 93"/>
                <a:gd name="T141" fmla="*/ 105 h 10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" h="105">
                  <a:moveTo>
                    <a:pt x="63" y="31"/>
                  </a:moveTo>
                  <a:lnTo>
                    <a:pt x="58" y="26"/>
                  </a:lnTo>
                  <a:lnTo>
                    <a:pt x="52" y="22"/>
                  </a:lnTo>
                  <a:lnTo>
                    <a:pt x="45" y="19"/>
                  </a:lnTo>
                  <a:lnTo>
                    <a:pt x="37" y="16"/>
                  </a:lnTo>
                  <a:lnTo>
                    <a:pt x="27" y="13"/>
                  </a:lnTo>
                  <a:lnTo>
                    <a:pt x="21" y="12"/>
                  </a:lnTo>
                  <a:lnTo>
                    <a:pt x="15" y="10"/>
                  </a:lnTo>
                  <a:lnTo>
                    <a:pt x="8" y="8"/>
                  </a:lnTo>
                  <a:lnTo>
                    <a:pt x="0" y="5"/>
                  </a:lnTo>
                  <a:lnTo>
                    <a:pt x="9" y="3"/>
                  </a:lnTo>
                  <a:lnTo>
                    <a:pt x="18" y="1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7" y="1"/>
                  </a:lnTo>
                  <a:lnTo>
                    <a:pt x="53" y="3"/>
                  </a:lnTo>
                  <a:lnTo>
                    <a:pt x="59" y="6"/>
                  </a:lnTo>
                  <a:lnTo>
                    <a:pt x="64" y="9"/>
                  </a:lnTo>
                  <a:lnTo>
                    <a:pt x="68" y="12"/>
                  </a:lnTo>
                  <a:lnTo>
                    <a:pt x="73" y="16"/>
                  </a:lnTo>
                  <a:lnTo>
                    <a:pt x="76" y="21"/>
                  </a:lnTo>
                  <a:lnTo>
                    <a:pt x="80" y="25"/>
                  </a:lnTo>
                  <a:lnTo>
                    <a:pt x="83" y="30"/>
                  </a:lnTo>
                  <a:lnTo>
                    <a:pt x="87" y="41"/>
                  </a:lnTo>
                  <a:lnTo>
                    <a:pt x="90" y="52"/>
                  </a:lnTo>
                  <a:lnTo>
                    <a:pt x="92" y="63"/>
                  </a:lnTo>
                  <a:lnTo>
                    <a:pt x="92" y="73"/>
                  </a:lnTo>
                  <a:lnTo>
                    <a:pt x="91" y="83"/>
                  </a:lnTo>
                  <a:lnTo>
                    <a:pt x="90" y="87"/>
                  </a:lnTo>
                  <a:lnTo>
                    <a:pt x="89" y="91"/>
                  </a:lnTo>
                  <a:lnTo>
                    <a:pt x="88" y="95"/>
                  </a:lnTo>
                  <a:lnTo>
                    <a:pt x="86" y="98"/>
                  </a:lnTo>
                  <a:lnTo>
                    <a:pt x="84" y="100"/>
                  </a:lnTo>
                  <a:lnTo>
                    <a:pt x="82" y="102"/>
                  </a:lnTo>
                  <a:lnTo>
                    <a:pt x="79" y="104"/>
                  </a:lnTo>
                  <a:lnTo>
                    <a:pt x="77" y="104"/>
                  </a:lnTo>
                  <a:lnTo>
                    <a:pt x="78" y="97"/>
                  </a:lnTo>
                  <a:lnTo>
                    <a:pt x="80" y="88"/>
                  </a:lnTo>
                  <a:lnTo>
                    <a:pt x="80" y="80"/>
                  </a:lnTo>
                  <a:lnTo>
                    <a:pt x="80" y="71"/>
                  </a:lnTo>
                  <a:lnTo>
                    <a:pt x="78" y="62"/>
                  </a:lnTo>
                  <a:lnTo>
                    <a:pt x="76" y="53"/>
                  </a:lnTo>
                  <a:lnTo>
                    <a:pt x="73" y="45"/>
                  </a:lnTo>
                  <a:lnTo>
                    <a:pt x="69" y="38"/>
                  </a:lnTo>
                  <a:lnTo>
                    <a:pt x="63" y="31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3" name="Freeform 23"/>
            <p:cNvSpPr>
              <a:spLocks/>
            </p:cNvSpPr>
            <p:nvPr/>
          </p:nvSpPr>
          <p:spPr bwMode="auto">
            <a:xfrm>
              <a:off x="6101" y="80"/>
              <a:ext cx="126" cy="122"/>
            </a:xfrm>
            <a:custGeom>
              <a:avLst/>
              <a:gdLst>
                <a:gd name="T0" fmla="*/ 56 w 126"/>
                <a:gd name="T1" fmla="*/ 1 h 122"/>
                <a:gd name="T2" fmla="*/ 67 w 126"/>
                <a:gd name="T3" fmla="*/ 2 h 122"/>
                <a:gd name="T4" fmla="*/ 77 w 126"/>
                <a:gd name="T5" fmla="*/ 5 h 122"/>
                <a:gd name="T6" fmla="*/ 87 w 126"/>
                <a:gd name="T7" fmla="*/ 8 h 122"/>
                <a:gd name="T8" fmla="*/ 95 w 126"/>
                <a:gd name="T9" fmla="*/ 11 h 122"/>
                <a:gd name="T10" fmla="*/ 102 w 126"/>
                <a:gd name="T11" fmla="*/ 16 h 122"/>
                <a:gd name="T12" fmla="*/ 108 w 126"/>
                <a:gd name="T13" fmla="*/ 21 h 122"/>
                <a:gd name="T14" fmla="*/ 113 w 126"/>
                <a:gd name="T15" fmla="*/ 26 h 122"/>
                <a:gd name="T16" fmla="*/ 117 w 126"/>
                <a:gd name="T17" fmla="*/ 32 h 122"/>
                <a:gd name="T18" fmla="*/ 120 w 126"/>
                <a:gd name="T19" fmla="*/ 39 h 122"/>
                <a:gd name="T20" fmla="*/ 123 w 126"/>
                <a:gd name="T21" fmla="*/ 46 h 122"/>
                <a:gd name="T22" fmla="*/ 124 w 126"/>
                <a:gd name="T23" fmla="*/ 54 h 122"/>
                <a:gd name="T24" fmla="*/ 125 w 126"/>
                <a:gd name="T25" fmla="*/ 62 h 122"/>
                <a:gd name="T26" fmla="*/ 125 w 126"/>
                <a:gd name="T27" fmla="*/ 70 h 122"/>
                <a:gd name="T28" fmla="*/ 124 w 126"/>
                <a:gd name="T29" fmla="*/ 79 h 122"/>
                <a:gd name="T30" fmla="*/ 123 w 126"/>
                <a:gd name="T31" fmla="*/ 88 h 122"/>
                <a:gd name="T32" fmla="*/ 119 w 126"/>
                <a:gd name="T33" fmla="*/ 92 h 122"/>
                <a:gd name="T34" fmla="*/ 116 w 126"/>
                <a:gd name="T35" fmla="*/ 97 h 122"/>
                <a:gd name="T36" fmla="*/ 108 w 126"/>
                <a:gd name="T37" fmla="*/ 104 h 122"/>
                <a:gd name="T38" fmla="*/ 104 w 126"/>
                <a:gd name="T39" fmla="*/ 108 h 122"/>
                <a:gd name="T40" fmla="*/ 99 w 126"/>
                <a:gd name="T41" fmla="*/ 112 h 122"/>
                <a:gd name="T42" fmla="*/ 93 w 126"/>
                <a:gd name="T43" fmla="*/ 116 h 122"/>
                <a:gd name="T44" fmla="*/ 86 w 126"/>
                <a:gd name="T45" fmla="*/ 121 h 122"/>
                <a:gd name="T46" fmla="*/ 84 w 126"/>
                <a:gd name="T47" fmla="*/ 106 h 122"/>
                <a:gd name="T48" fmla="*/ 82 w 126"/>
                <a:gd name="T49" fmla="*/ 98 h 122"/>
                <a:gd name="T50" fmla="*/ 80 w 126"/>
                <a:gd name="T51" fmla="*/ 91 h 122"/>
                <a:gd name="T52" fmla="*/ 77 w 126"/>
                <a:gd name="T53" fmla="*/ 84 h 122"/>
                <a:gd name="T54" fmla="*/ 73 w 126"/>
                <a:gd name="T55" fmla="*/ 77 h 122"/>
                <a:gd name="T56" fmla="*/ 69 w 126"/>
                <a:gd name="T57" fmla="*/ 70 h 122"/>
                <a:gd name="T58" fmla="*/ 64 w 126"/>
                <a:gd name="T59" fmla="*/ 64 h 122"/>
                <a:gd name="T60" fmla="*/ 59 w 126"/>
                <a:gd name="T61" fmla="*/ 58 h 122"/>
                <a:gd name="T62" fmla="*/ 53 w 126"/>
                <a:gd name="T63" fmla="*/ 52 h 122"/>
                <a:gd name="T64" fmla="*/ 46 w 126"/>
                <a:gd name="T65" fmla="*/ 47 h 122"/>
                <a:gd name="T66" fmla="*/ 38 w 126"/>
                <a:gd name="T67" fmla="*/ 42 h 122"/>
                <a:gd name="T68" fmla="*/ 30 w 126"/>
                <a:gd name="T69" fmla="*/ 38 h 122"/>
                <a:gd name="T70" fmla="*/ 21 w 126"/>
                <a:gd name="T71" fmla="*/ 34 h 122"/>
                <a:gd name="T72" fmla="*/ 11 w 126"/>
                <a:gd name="T73" fmla="*/ 31 h 122"/>
                <a:gd name="T74" fmla="*/ 0 w 126"/>
                <a:gd name="T75" fmla="*/ 28 h 122"/>
                <a:gd name="T76" fmla="*/ 8 w 126"/>
                <a:gd name="T77" fmla="*/ 21 h 122"/>
                <a:gd name="T78" fmla="*/ 17 w 126"/>
                <a:gd name="T79" fmla="*/ 15 h 122"/>
                <a:gd name="T80" fmla="*/ 22 w 126"/>
                <a:gd name="T81" fmla="*/ 11 h 122"/>
                <a:gd name="T82" fmla="*/ 29 w 126"/>
                <a:gd name="T83" fmla="*/ 8 h 122"/>
                <a:gd name="T84" fmla="*/ 35 w 126"/>
                <a:gd name="T85" fmla="*/ 4 h 122"/>
                <a:gd name="T86" fmla="*/ 43 w 126"/>
                <a:gd name="T87" fmla="*/ 0 h 122"/>
                <a:gd name="T88" fmla="*/ 56 w 126"/>
                <a:gd name="T89" fmla="*/ 1 h 1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6"/>
                <a:gd name="T136" fmla="*/ 0 h 122"/>
                <a:gd name="T137" fmla="*/ 126 w 126"/>
                <a:gd name="T138" fmla="*/ 122 h 1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6" h="122">
                  <a:moveTo>
                    <a:pt x="56" y="1"/>
                  </a:moveTo>
                  <a:lnTo>
                    <a:pt x="67" y="2"/>
                  </a:lnTo>
                  <a:lnTo>
                    <a:pt x="77" y="5"/>
                  </a:lnTo>
                  <a:lnTo>
                    <a:pt x="87" y="8"/>
                  </a:lnTo>
                  <a:lnTo>
                    <a:pt x="95" y="11"/>
                  </a:lnTo>
                  <a:lnTo>
                    <a:pt x="102" y="16"/>
                  </a:lnTo>
                  <a:lnTo>
                    <a:pt x="108" y="21"/>
                  </a:lnTo>
                  <a:lnTo>
                    <a:pt x="113" y="26"/>
                  </a:lnTo>
                  <a:lnTo>
                    <a:pt x="117" y="32"/>
                  </a:lnTo>
                  <a:lnTo>
                    <a:pt x="120" y="39"/>
                  </a:lnTo>
                  <a:lnTo>
                    <a:pt x="123" y="46"/>
                  </a:lnTo>
                  <a:lnTo>
                    <a:pt x="124" y="54"/>
                  </a:lnTo>
                  <a:lnTo>
                    <a:pt x="125" y="62"/>
                  </a:lnTo>
                  <a:lnTo>
                    <a:pt x="125" y="70"/>
                  </a:lnTo>
                  <a:lnTo>
                    <a:pt x="124" y="79"/>
                  </a:lnTo>
                  <a:lnTo>
                    <a:pt x="123" y="88"/>
                  </a:lnTo>
                  <a:lnTo>
                    <a:pt x="119" y="92"/>
                  </a:lnTo>
                  <a:lnTo>
                    <a:pt x="116" y="97"/>
                  </a:lnTo>
                  <a:lnTo>
                    <a:pt x="108" y="104"/>
                  </a:lnTo>
                  <a:lnTo>
                    <a:pt x="104" y="108"/>
                  </a:lnTo>
                  <a:lnTo>
                    <a:pt x="99" y="112"/>
                  </a:lnTo>
                  <a:lnTo>
                    <a:pt x="93" y="116"/>
                  </a:lnTo>
                  <a:lnTo>
                    <a:pt x="86" y="121"/>
                  </a:lnTo>
                  <a:lnTo>
                    <a:pt x="84" y="106"/>
                  </a:lnTo>
                  <a:lnTo>
                    <a:pt x="82" y="98"/>
                  </a:lnTo>
                  <a:lnTo>
                    <a:pt x="80" y="91"/>
                  </a:lnTo>
                  <a:lnTo>
                    <a:pt x="77" y="84"/>
                  </a:lnTo>
                  <a:lnTo>
                    <a:pt x="73" y="77"/>
                  </a:lnTo>
                  <a:lnTo>
                    <a:pt x="69" y="70"/>
                  </a:lnTo>
                  <a:lnTo>
                    <a:pt x="64" y="64"/>
                  </a:lnTo>
                  <a:lnTo>
                    <a:pt x="59" y="58"/>
                  </a:lnTo>
                  <a:lnTo>
                    <a:pt x="53" y="52"/>
                  </a:lnTo>
                  <a:lnTo>
                    <a:pt x="46" y="47"/>
                  </a:lnTo>
                  <a:lnTo>
                    <a:pt x="38" y="42"/>
                  </a:lnTo>
                  <a:lnTo>
                    <a:pt x="30" y="38"/>
                  </a:lnTo>
                  <a:lnTo>
                    <a:pt x="21" y="34"/>
                  </a:lnTo>
                  <a:lnTo>
                    <a:pt x="11" y="31"/>
                  </a:lnTo>
                  <a:lnTo>
                    <a:pt x="0" y="28"/>
                  </a:lnTo>
                  <a:lnTo>
                    <a:pt x="8" y="21"/>
                  </a:lnTo>
                  <a:lnTo>
                    <a:pt x="17" y="15"/>
                  </a:lnTo>
                  <a:lnTo>
                    <a:pt x="22" y="11"/>
                  </a:lnTo>
                  <a:lnTo>
                    <a:pt x="29" y="8"/>
                  </a:lnTo>
                  <a:lnTo>
                    <a:pt x="35" y="4"/>
                  </a:lnTo>
                  <a:lnTo>
                    <a:pt x="43" y="0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FF9900"/>
            </a:solidFill>
            <a:ln w="0" cap="flat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4" name="Freeform 24"/>
            <p:cNvSpPr>
              <a:spLocks/>
            </p:cNvSpPr>
            <p:nvPr/>
          </p:nvSpPr>
          <p:spPr bwMode="auto">
            <a:xfrm>
              <a:off x="5566" y="124"/>
              <a:ext cx="612" cy="473"/>
            </a:xfrm>
            <a:custGeom>
              <a:avLst/>
              <a:gdLst>
                <a:gd name="T0" fmla="*/ 596 w 612"/>
                <a:gd name="T1" fmla="*/ 46 h 473"/>
                <a:gd name="T2" fmla="*/ 564 w 612"/>
                <a:gd name="T3" fmla="*/ 71 h 473"/>
                <a:gd name="T4" fmla="*/ 531 w 612"/>
                <a:gd name="T5" fmla="*/ 96 h 473"/>
                <a:gd name="T6" fmla="*/ 477 w 612"/>
                <a:gd name="T7" fmla="*/ 137 h 473"/>
                <a:gd name="T8" fmla="*/ 402 w 612"/>
                <a:gd name="T9" fmla="*/ 193 h 473"/>
                <a:gd name="T10" fmla="*/ 323 w 612"/>
                <a:gd name="T11" fmla="*/ 251 h 473"/>
                <a:gd name="T12" fmla="*/ 204 w 612"/>
                <a:gd name="T13" fmla="*/ 337 h 473"/>
                <a:gd name="T14" fmla="*/ 128 w 612"/>
                <a:gd name="T15" fmla="*/ 393 h 473"/>
                <a:gd name="T16" fmla="*/ 73 w 612"/>
                <a:gd name="T17" fmla="*/ 433 h 473"/>
                <a:gd name="T18" fmla="*/ 39 w 612"/>
                <a:gd name="T19" fmla="*/ 459 h 473"/>
                <a:gd name="T20" fmla="*/ 21 w 612"/>
                <a:gd name="T21" fmla="*/ 472 h 473"/>
                <a:gd name="T22" fmla="*/ 17 w 612"/>
                <a:gd name="T23" fmla="*/ 471 h 473"/>
                <a:gd name="T24" fmla="*/ 10 w 612"/>
                <a:gd name="T25" fmla="*/ 468 h 473"/>
                <a:gd name="T26" fmla="*/ 4 w 612"/>
                <a:gd name="T27" fmla="*/ 460 h 473"/>
                <a:gd name="T28" fmla="*/ 1 w 612"/>
                <a:gd name="T29" fmla="*/ 454 h 473"/>
                <a:gd name="T30" fmla="*/ 0 w 612"/>
                <a:gd name="T31" fmla="*/ 446 h 473"/>
                <a:gd name="T32" fmla="*/ 1 w 612"/>
                <a:gd name="T33" fmla="*/ 438 h 473"/>
                <a:gd name="T34" fmla="*/ 17 w 612"/>
                <a:gd name="T35" fmla="*/ 422 h 473"/>
                <a:gd name="T36" fmla="*/ 48 w 612"/>
                <a:gd name="T37" fmla="*/ 398 h 473"/>
                <a:gd name="T38" fmla="*/ 81 w 612"/>
                <a:gd name="T39" fmla="*/ 372 h 473"/>
                <a:gd name="T40" fmla="*/ 116 w 612"/>
                <a:gd name="T41" fmla="*/ 345 h 473"/>
                <a:gd name="T42" fmla="*/ 171 w 612"/>
                <a:gd name="T43" fmla="*/ 303 h 473"/>
                <a:gd name="T44" fmla="*/ 248 w 612"/>
                <a:gd name="T45" fmla="*/ 244 h 473"/>
                <a:gd name="T46" fmla="*/ 326 w 612"/>
                <a:gd name="T47" fmla="*/ 184 h 473"/>
                <a:gd name="T48" fmla="*/ 404 w 612"/>
                <a:gd name="T49" fmla="*/ 125 h 473"/>
                <a:gd name="T50" fmla="*/ 460 w 612"/>
                <a:gd name="T51" fmla="*/ 84 h 473"/>
                <a:gd name="T52" fmla="*/ 496 w 612"/>
                <a:gd name="T53" fmla="*/ 58 h 473"/>
                <a:gd name="T54" fmla="*/ 530 w 612"/>
                <a:gd name="T55" fmla="*/ 33 h 473"/>
                <a:gd name="T56" fmla="*/ 562 w 612"/>
                <a:gd name="T57" fmla="*/ 10 h 473"/>
                <a:gd name="T58" fmla="*/ 583 w 612"/>
                <a:gd name="T59" fmla="*/ 2 h 473"/>
                <a:gd name="T60" fmla="*/ 593 w 612"/>
                <a:gd name="T61" fmla="*/ 8 h 473"/>
                <a:gd name="T62" fmla="*/ 602 w 612"/>
                <a:gd name="T63" fmla="*/ 16 h 473"/>
                <a:gd name="T64" fmla="*/ 607 w 612"/>
                <a:gd name="T65" fmla="*/ 24 h 473"/>
                <a:gd name="T66" fmla="*/ 611 w 612"/>
                <a:gd name="T67" fmla="*/ 33 h 4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12"/>
                <a:gd name="T103" fmla="*/ 0 h 473"/>
                <a:gd name="T104" fmla="*/ 612 w 612"/>
                <a:gd name="T105" fmla="*/ 473 h 47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12" h="473">
                  <a:moveTo>
                    <a:pt x="611" y="33"/>
                  </a:moveTo>
                  <a:lnTo>
                    <a:pt x="596" y="46"/>
                  </a:lnTo>
                  <a:lnTo>
                    <a:pt x="581" y="58"/>
                  </a:lnTo>
                  <a:lnTo>
                    <a:pt x="564" y="71"/>
                  </a:lnTo>
                  <a:lnTo>
                    <a:pt x="548" y="83"/>
                  </a:lnTo>
                  <a:lnTo>
                    <a:pt x="531" y="96"/>
                  </a:lnTo>
                  <a:lnTo>
                    <a:pt x="514" y="110"/>
                  </a:lnTo>
                  <a:lnTo>
                    <a:pt x="477" y="137"/>
                  </a:lnTo>
                  <a:lnTo>
                    <a:pt x="440" y="165"/>
                  </a:lnTo>
                  <a:lnTo>
                    <a:pt x="402" y="193"/>
                  </a:lnTo>
                  <a:lnTo>
                    <a:pt x="362" y="222"/>
                  </a:lnTo>
                  <a:lnTo>
                    <a:pt x="323" y="251"/>
                  </a:lnTo>
                  <a:lnTo>
                    <a:pt x="243" y="308"/>
                  </a:lnTo>
                  <a:lnTo>
                    <a:pt x="204" y="337"/>
                  </a:lnTo>
                  <a:lnTo>
                    <a:pt x="165" y="365"/>
                  </a:lnTo>
                  <a:lnTo>
                    <a:pt x="128" y="393"/>
                  </a:lnTo>
                  <a:lnTo>
                    <a:pt x="91" y="420"/>
                  </a:lnTo>
                  <a:lnTo>
                    <a:pt x="73" y="433"/>
                  </a:lnTo>
                  <a:lnTo>
                    <a:pt x="56" y="446"/>
                  </a:lnTo>
                  <a:lnTo>
                    <a:pt x="39" y="459"/>
                  </a:lnTo>
                  <a:lnTo>
                    <a:pt x="23" y="471"/>
                  </a:lnTo>
                  <a:lnTo>
                    <a:pt x="21" y="472"/>
                  </a:lnTo>
                  <a:lnTo>
                    <a:pt x="19" y="472"/>
                  </a:lnTo>
                  <a:lnTo>
                    <a:pt x="17" y="471"/>
                  </a:lnTo>
                  <a:lnTo>
                    <a:pt x="15" y="471"/>
                  </a:lnTo>
                  <a:lnTo>
                    <a:pt x="10" y="468"/>
                  </a:lnTo>
                  <a:lnTo>
                    <a:pt x="6" y="463"/>
                  </a:lnTo>
                  <a:lnTo>
                    <a:pt x="4" y="460"/>
                  </a:lnTo>
                  <a:lnTo>
                    <a:pt x="2" y="457"/>
                  </a:lnTo>
                  <a:lnTo>
                    <a:pt x="1" y="454"/>
                  </a:lnTo>
                  <a:lnTo>
                    <a:pt x="0" y="450"/>
                  </a:lnTo>
                  <a:lnTo>
                    <a:pt x="0" y="446"/>
                  </a:lnTo>
                  <a:lnTo>
                    <a:pt x="0" y="442"/>
                  </a:lnTo>
                  <a:lnTo>
                    <a:pt x="1" y="438"/>
                  </a:lnTo>
                  <a:lnTo>
                    <a:pt x="2" y="433"/>
                  </a:lnTo>
                  <a:lnTo>
                    <a:pt x="17" y="422"/>
                  </a:lnTo>
                  <a:lnTo>
                    <a:pt x="32" y="410"/>
                  </a:lnTo>
                  <a:lnTo>
                    <a:pt x="48" y="398"/>
                  </a:lnTo>
                  <a:lnTo>
                    <a:pt x="64" y="385"/>
                  </a:lnTo>
                  <a:lnTo>
                    <a:pt x="81" y="372"/>
                  </a:lnTo>
                  <a:lnTo>
                    <a:pt x="98" y="359"/>
                  </a:lnTo>
                  <a:lnTo>
                    <a:pt x="116" y="345"/>
                  </a:lnTo>
                  <a:lnTo>
                    <a:pt x="134" y="331"/>
                  </a:lnTo>
                  <a:lnTo>
                    <a:pt x="171" y="303"/>
                  </a:lnTo>
                  <a:lnTo>
                    <a:pt x="209" y="273"/>
                  </a:lnTo>
                  <a:lnTo>
                    <a:pt x="248" y="244"/>
                  </a:lnTo>
                  <a:lnTo>
                    <a:pt x="287" y="214"/>
                  </a:lnTo>
                  <a:lnTo>
                    <a:pt x="326" y="184"/>
                  </a:lnTo>
                  <a:lnTo>
                    <a:pt x="365" y="154"/>
                  </a:lnTo>
                  <a:lnTo>
                    <a:pt x="404" y="125"/>
                  </a:lnTo>
                  <a:lnTo>
                    <a:pt x="441" y="97"/>
                  </a:lnTo>
                  <a:lnTo>
                    <a:pt x="460" y="84"/>
                  </a:lnTo>
                  <a:lnTo>
                    <a:pt x="478" y="71"/>
                  </a:lnTo>
                  <a:lnTo>
                    <a:pt x="496" y="58"/>
                  </a:lnTo>
                  <a:lnTo>
                    <a:pt x="513" y="45"/>
                  </a:lnTo>
                  <a:lnTo>
                    <a:pt x="530" y="33"/>
                  </a:lnTo>
                  <a:lnTo>
                    <a:pt x="547" y="21"/>
                  </a:lnTo>
                  <a:lnTo>
                    <a:pt x="562" y="10"/>
                  </a:lnTo>
                  <a:lnTo>
                    <a:pt x="578" y="0"/>
                  </a:lnTo>
                  <a:lnTo>
                    <a:pt x="583" y="2"/>
                  </a:lnTo>
                  <a:lnTo>
                    <a:pt x="587" y="4"/>
                  </a:lnTo>
                  <a:lnTo>
                    <a:pt x="593" y="8"/>
                  </a:lnTo>
                  <a:lnTo>
                    <a:pt x="598" y="12"/>
                  </a:lnTo>
                  <a:lnTo>
                    <a:pt x="602" y="16"/>
                  </a:lnTo>
                  <a:lnTo>
                    <a:pt x="604" y="20"/>
                  </a:lnTo>
                  <a:lnTo>
                    <a:pt x="607" y="24"/>
                  </a:lnTo>
                  <a:lnTo>
                    <a:pt x="609" y="29"/>
                  </a:lnTo>
                  <a:lnTo>
                    <a:pt x="611" y="33"/>
                  </a:lnTo>
                  <a:close/>
                </a:path>
              </a:pathLst>
            </a:custGeom>
            <a:solidFill>
              <a:srgbClr val="FFFF00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5" name="Freeform 25"/>
            <p:cNvSpPr>
              <a:spLocks/>
            </p:cNvSpPr>
            <p:nvPr/>
          </p:nvSpPr>
          <p:spPr bwMode="auto">
            <a:xfrm>
              <a:off x="5521" y="109"/>
              <a:ext cx="614" cy="454"/>
            </a:xfrm>
            <a:custGeom>
              <a:avLst/>
              <a:gdLst>
                <a:gd name="T0" fmla="*/ 596 w 614"/>
                <a:gd name="T1" fmla="*/ 36 h 454"/>
                <a:gd name="T2" fmla="*/ 548 w 614"/>
                <a:gd name="T3" fmla="*/ 73 h 454"/>
                <a:gd name="T4" fmla="*/ 481 w 614"/>
                <a:gd name="T5" fmla="*/ 125 h 454"/>
                <a:gd name="T6" fmla="*/ 409 w 614"/>
                <a:gd name="T7" fmla="*/ 179 h 454"/>
                <a:gd name="T8" fmla="*/ 335 w 614"/>
                <a:gd name="T9" fmla="*/ 235 h 454"/>
                <a:gd name="T10" fmla="*/ 223 w 614"/>
                <a:gd name="T11" fmla="*/ 318 h 454"/>
                <a:gd name="T12" fmla="*/ 150 w 614"/>
                <a:gd name="T13" fmla="*/ 372 h 454"/>
                <a:gd name="T14" fmla="*/ 80 w 614"/>
                <a:gd name="T15" fmla="*/ 424 h 454"/>
                <a:gd name="T16" fmla="*/ 38 w 614"/>
                <a:gd name="T17" fmla="*/ 451 h 454"/>
                <a:gd name="T18" fmla="*/ 19 w 614"/>
                <a:gd name="T19" fmla="*/ 453 h 454"/>
                <a:gd name="T20" fmla="*/ 11 w 614"/>
                <a:gd name="T21" fmla="*/ 451 h 454"/>
                <a:gd name="T22" fmla="*/ 5 w 614"/>
                <a:gd name="T23" fmla="*/ 448 h 454"/>
                <a:gd name="T24" fmla="*/ 1 w 614"/>
                <a:gd name="T25" fmla="*/ 444 h 454"/>
                <a:gd name="T26" fmla="*/ 0 w 614"/>
                <a:gd name="T27" fmla="*/ 437 h 454"/>
                <a:gd name="T28" fmla="*/ 3 w 614"/>
                <a:gd name="T29" fmla="*/ 429 h 454"/>
                <a:gd name="T30" fmla="*/ 33 w 614"/>
                <a:gd name="T31" fmla="*/ 406 h 454"/>
                <a:gd name="T32" fmla="*/ 65 w 614"/>
                <a:gd name="T33" fmla="*/ 381 h 454"/>
                <a:gd name="T34" fmla="*/ 98 w 614"/>
                <a:gd name="T35" fmla="*/ 355 h 454"/>
                <a:gd name="T36" fmla="*/ 134 w 614"/>
                <a:gd name="T37" fmla="*/ 328 h 454"/>
                <a:gd name="T38" fmla="*/ 208 w 614"/>
                <a:gd name="T39" fmla="*/ 271 h 454"/>
                <a:gd name="T40" fmla="*/ 284 w 614"/>
                <a:gd name="T41" fmla="*/ 212 h 454"/>
                <a:gd name="T42" fmla="*/ 361 w 614"/>
                <a:gd name="T43" fmla="*/ 153 h 454"/>
                <a:gd name="T44" fmla="*/ 436 w 614"/>
                <a:gd name="T45" fmla="*/ 97 h 454"/>
                <a:gd name="T46" fmla="*/ 472 w 614"/>
                <a:gd name="T47" fmla="*/ 71 h 454"/>
                <a:gd name="T48" fmla="*/ 507 w 614"/>
                <a:gd name="T49" fmla="*/ 45 h 454"/>
                <a:gd name="T50" fmla="*/ 540 w 614"/>
                <a:gd name="T51" fmla="*/ 22 h 454"/>
                <a:gd name="T52" fmla="*/ 572 w 614"/>
                <a:gd name="T53" fmla="*/ 0 h 454"/>
                <a:gd name="T54" fmla="*/ 586 w 614"/>
                <a:gd name="T55" fmla="*/ 3 h 454"/>
                <a:gd name="T56" fmla="*/ 596 w 614"/>
                <a:gd name="T57" fmla="*/ 6 h 454"/>
                <a:gd name="T58" fmla="*/ 604 w 614"/>
                <a:gd name="T59" fmla="*/ 9 h 454"/>
                <a:gd name="T60" fmla="*/ 609 w 614"/>
                <a:gd name="T61" fmla="*/ 11 h 454"/>
                <a:gd name="T62" fmla="*/ 612 w 614"/>
                <a:gd name="T63" fmla="*/ 13 h 454"/>
                <a:gd name="T64" fmla="*/ 612 w 614"/>
                <a:gd name="T65" fmla="*/ 19 h 4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4"/>
                <a:gd name="T100" fmla="*/ 0 h 454"/>
                <a:gd name="T101" fmla="*/ 614 w 614"/>
                <a:gd name="T102" fmla="*/ 454 h 45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4" h="454">
                  <a:moveTo>
                    <a:pt x="610" y="24"/>
                  </a:moveTo>
                  <a:lnTo>
                    <a:pt x="596" y="36"/>
                  </a:lnTo>
                  <a:lnTo>
                    <a:pt x="580" y="48"/>
                  </a:lnTo>
                  <a:lnTo>
                    <a:pt x="548" y="73"/>
                  </a:lnTo>
                  <a:lnTo>
                    <a:pt x="515" y="99"/>
                  </a:lnTo>
                  <a:lnTo>
                    <a:pt x="481" y="125"/>
                  </a:lnTo>
                  <a:lnTo>
                    <a:pt x="445" y="152"/>
                  </a:lnTo>
                  <a:lnTo>
                    <a:pt x="409" y="179"/>
                  </a:lnTo>
                  <a:lnTo>
                    <a:pt x="372" y="207"/>
                  </a:lnTo>
                  <a:lnTo>
                    <a:pt x="335" y="235"/>
                  </a:lnTo>
                  <a:lnTo>
                    <a:pt x="260" y="290"/>
                  </a:lnTo>
                  <a:lnTo>
                    <a:pt x="223" y="318"/>
                  </a:lnTo>
                  <a:lnTo>
                    <a:pt x="186" y="345"/>
                  </a:lnTo>
                  <a:lnTo>
                    <a:pt x="150" y="372"/>
                  </a:lnTo>
                  <a:lnTo>
                    <a:pt x="114" y="398"/>
                  </a:lnTo>
                  <a:lnTo>
                    <a:pt x="80" y="424"/>
                  </a:lnTo>
                  <a:lnTo>
                    <a:pt x="47" y="449"/>
                  </a:lnTo>
                  <a:lnTo>
                    <a:pt x="38" y="451"/>
                  </a:lnTo>
                  <a:lnTo>
                    <a:pt x="28" y="453"/>
                  </a:lnTo>
                  <a:lnTo>
                    <a:pt x="19" y="453"/>
                  </a:lnTo>
                  <a:lnTo>
                    <a:pt x="15" y="452"/>
                  </a:lnTo>
                  <a:lnTo>
                    <a:pt x="11" y="451"/>
                  </a:lnTo>
                  <a:lnTo>
                    <a:pt x="8" y="450"/>
                  </a:lnTo>
                  <a:lnTo>
                    <a:pt x="5" y="448"/>
                  </a:lnTo>
                  <a:lnTo>
                    <a:pt x="3" y="446"/>
                  </a:lnTo>
                  <a:lnTo>
                    <a:pt x="1" y="444"/>
                  </a:lnTo>
                  <a:lnTo>
                    <a:pt x="0" y="441"/>
                  </a:lnTo>
                  <a:lnTo>
                    <a:pt x="0" y="437"/>
                  </a:lnTo>
                  <a:lnTo>
                    <a:pt x="1" y="433"/>
                  </a:lnTo>
                  <a:lnTo>
                    <a:pt x="3" y="429"/>
                  </a:lnTo>
                  <a:lnTo>
                    <a:pt x="17" y="417"/>
                  </a:lnTo>
                  <a:lnTo>
                    <a:pt x="33" y="406"/>
                  </a:lnTo>
                  <a:lnTo>
                    <a:pt x="48" y="394"/>
                  </a:lnTo>
                  <a:lnTo>
                    <a:pt x="65" y="381"/>
                  </a:lnTo>
                  <a:lnTo>
                    <a:pt x="81" y="368"/>
                  </a:lnTo>
                  <a:lnTo>
                    <a:pt x="98" y="355"/>
                  </a:lnTo>
                  <a:lnTo>
                    <a:pt x="116" y="342"/>
                  </a:lnTo>
                  <a:lnTo>
                    <a:pt x="134" y="328"/>
                  </a:lnTo>
                  <a:lnTo>
                    <a:pt x="170" y="300"/>
                  </a:lnTo>
                  <a:lnTo>
                    <a:pt x="208" y="271"/>
                  </a:lnTo>
                  <a:lnTo>
                    <a:pt x="246" y="241"/>
                  </a:lnTo>
                  <a:lnTo>
                    <a:pt x="284" y="212"/>
                  </a:lnTo>
                  <a:lnTo>
                    <a:pt x="323" y="182"/>
                  </a:lnTo>
                  <a:lnTo>
                    <a:pt x="361" y="153"/>
                  </a:lnTo>
                  <a:lnTo>
                    <a:pt x="399" y="125"/>
                  </a:lnTo>
                  <a:lnTo>
                    <a:pt x="436" y="97"/>
                  </a:lnTo>
                  <a:lnTo>
                    <a:pt x="454" y="84"/>
                  </a:lnTo>
                  <a:lnTo>
                    <a:pt x="472" y="71"/>
                  </a:lnTo>
                  <a:lnTo>
                    <a:pt x="490" y="58"/>
                  </a:lnTo>
                  <a:lnTo>
                    <a:pt x="507" y="45"/>
                  </a:lnTo>
                  <a:lnTo>
                    <a:pt x="524" y="33"/>
                  </a:lnTo>
                  <a:lnTo>
                    <a:pt x="540" y="22"/>
                  </a:lnTo>
                  <a:lnTo>
                    <a:pt x="556" y="11"/>
                  </a:lnTo>
                  <a:lnTo>
                    <a:pt x="572" y="0"/>
                  </a:lnTo>
                  <a:lnTo>
                    <a:pt x="579" y="2"/>
                  </a:lnTo>
                  <a:lnTo>
                    <a:pt x="586" y="3"/>
                  </a:lnTo>
                  <a:lnTo>
                    <a:pt x="591" y="5"/>
                  </a:lnTo>
                  <a:lnTo>
                    <a:pt x="596" y="6"/>
                  </a:lnTo>
                  <a:lnTo>
                    <a:pt x="601" y="7"/>
                  </a:lnTo>
                  <a:lnTo>
                    <a:pt x="604" y="9"/>
                  </a:lnTo>
                  <a:lnTo>
                    <a:pt x="607" y="10"/>
                  </a:lnTo>
                  <a:lnTo>
                    <a:pt x="609" y="11"/>
                  </a:lnTo>
                  <a:lnTo>
                    <a:pt x="611" y="12"/>
                  </a:lnTo>
                  <a:lnTo>
                    <a:pt x="612" y="13"/>
                  </a:lnTo>
                  <a:lnTo>
                    <a:pt x="613" y="16"/>
                  </a:lnTo>
                  <a:lnTo>
                    <a:pt x="612" y="19"/>
                  </a:lnTo>
                  <a:lnTo>
                    <a:pt x="610" y="24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6" name="Freeform 26"/>
            <p:cNvSpPr>
              <a:spLocks/>
            </p:cNvSpPr>
            <p:nvPr/>
          </p:nvSpPr>
          <p:spPr bwMode="auto">
            <a:xfrm>
              <a:off x="5582" y="157"/>
              <a:ext cx="604" cy="488"/>
            </a:xfrm>
            <a:custGeom>
              <a:avLst/>
              <a:gdLst>
                <a:gd name="T0" fmla="*/ 586 w 604"/>
                <a:gd name="T1" fmla="*/ 56 h 488"/>
                <a:gd name="T2" fmla="*/ 554 w 604"/>
                <a:gd name="T3" fmla="*/ 81 h 488"/>
                <a:gd name="T4" fmla="*/ 521 w 604"/>
                <a:gd name="T5" fmla="*/ 108 h 488"/>
                <a:gd name="T6" fmla="*/ 469 w 604"/>
                <a:gd name="T7" fmla="*/ 149 h 488"/>
                <a:gd name="T8" fmla="*/ 394 w 604"/>
                <a:gd name="T9" fmla="*/ 206 h 488"/>
                <a:gd name="T10" fmla="*/ 318 w 604"/>
                <a:gd name="T11" fmla="*/ 264 h 488"/>
                <a:gd name="T12" fmla="*/ 202 w 604"/>
                <a:gd name="T13" fmla="*/ 352 h 488"/>
                <a:gd name="T14" fmla="*/ 127 w 604"/>
                <a:gd name="T15" fmla="*/ 409 h 488"/>
                <a:gd name="T16" fmla="*/ 73 w 604"/>
                <a:gd name="T17" fmla="*/ 449 h 488"/>
                <a:gd name="T18" fmla="*/ 39 w 604"/>
                <a:gd name="T19" fmla="*/ 475 h 488"/>
                <a:gd name="T20" fmla="*/ 16 w 604"/>
                <a:gd name="T21" fmla="*/ 485 h 488"/>
                <a:gd name="T22" fmla="*/ 6 w 604"/>
                <a:gd name="T23" fmla="*/ 476 h 488"/>
                <a:gd name="T24" fmla="*/ 2 w 604"/>
                <a:gd name="T25" fmla="*/ 466 h 488"/>
                <a:gd name="T26" fmla="*/ 0 w 604"/>
                <a:gd name="T27" fmla="*/ 458 h 488"/>
                <a:gd name="T28" fmla="*/ 1 w 604"/>
                <a:gd name="T29" fmla="*/ 450 h 488"/>
                <a:gd name="T30" fmla="*/ 3 w 604"/>
                <a:gd name="T31" fmla="*/ 441 h 488"/>
                <a:gd name="T32" fmla="*/ 20 w 604"/>
                <a:gd name="T33" fmla="*/ 425 h 488"/>
                <a:gd name="T34" fmla="*/ 52 w 604"/>
                <a:gd name="T35" fmla="*/ 401 h 488"/>
                <a:gd name="T36" fmla="*/ 87 w 604"/>
                <a:gd name="T37" fmla="*/ 375 h 488"/>
                <a:gd name="T38" fmla="*/ 125 w 604"/>
                <a:gd name="T39" fmla="*/ 348 h 488"/>
                <a:gd name="T40" fmla="*/ 164 w 604"/>
                <a:gd name="T41" fmla="*/ 319 h 488"/>
                <a:gd name="T42" fmla="*/ 225 w 604"/>
                <a:gd name="T43" fmla="*/ 275 h 488"/>
                <a:gd name="T44" fmla="*/ 309 w 604"/>
                <a:gd name="T45" fmla="*/ 215 h 488"/>
                <a:gd name="T46" fmla="*/ 392 w 604"/>
                <a:gd name="T47" fmla="*/ 155 h 488"/>
                <a:gd name="T48" fmla="*/ 451 w 604"/>
                <a:gd name="T49" fmla="*/ 112 h 488"/>
                <a:gd name="T50" fmla="*/ 489 w 604"/>
                <a:gd name="T51" fmla="*/ 84 h 488"/>
                <a:gd name="T52" fmla="*/ 524 w 604"/>
                <a:gd name="T53" fmla="*/ 58 h 488"/>
                <a:gd name="T54" fmla="*/ 556 w 604"/>
                <a:gd name="T55" fmla="*/ 34 h 488"/>
                <a:gd name="T56" fmla="*/ 585 w 604"/>
                <a:gd name="T57" fmla="*/ 11 h 488"/>
                <a:gd name="T58" fmla="*/ 600 w 604"/>
                <a:gd name="T59" fmla="*/ 9 h 488"/>
                <a:gd name="T60" fmla="*/ 602 w 604"/>
                <a:gd name="T61" fmla="*/ 22 h 488"/>
                <a:gd name="T62" fmla="*/ 603 w 604"/>
                <a:gd name="T63" fmla="*/ 31 h 488"/>
                <a:gd name="T64" fmla="*/ 602 w 604"/>
                <a:gd name="T65" fmla="*/ 40 h 4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4"/>
                <a:gd name="T100" fmla="*/ 0 h 488"/>
                <a:gd name="T101" fmla="*/ 604 w 604"/>
                <a:gd name="T102" fmla="*/ 488 h 4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4" h="488">
                  <a:moveTo>
                    <a:pt x="601" y="44"/>
                  </a:moveTo>
                  <a:lnTo>
                    <a:pt x="586" y="56"/>
                  </a:lnTo>
                  <a:lnTo>
                    <a:pt x="570" y="69"/>
                  </a:lnTo>
                  <a:lnTo>
                    <a:pt x="554" y="81"/>
                  </a:lnTo>
                  <a:lnTo>
                    <a:pt x="538" y="95"/>
                  </a:lnTo>
                  <a:lnTo>
                    <a:pt x="521" y="108"/>
                  </a:lnTo>
                  <a:lnTo>
                    <a:pt x="504" y="121"/>
                  </a:lnTo>
                  <a:lnTo>
                    <a:pt x="469" y="149"/>
                  </a:lnTo>
                  <a:lnTo>
                    <a:pt x="432" y="177"/>
                  </a:lnTo>
                  <a:lnTo>
                    <a:pt x="394" y="206"/>
                  </a:lnTo>
                  <a:lnTo>
                    <a:pt x="356" y="235"/>
                  </a:lnTo>
                  <a:lnTo>
                    <a:pt x="318" y="264"/>
                  </a:lnTo>
                  <a:lnTo>
                    <a:pt x="240" y="323"/>
                  </a:lnTo>
                  <a:lnTo>
                    <a:pt x="202" y="352"/>
                  </a:lnTo>
                  <a:lnTo>
                    <a:pt x="164" y="381"/>
                  </a:lnTo>
                  <a:lnTo>
                    <a:pt x="127" y="409"/>
                  </a:lnTo>
                  <a:lnTo>
                    <a:pt x="90" y="436"/>
                  </a:lnTo>
                  <a:lnTo>
                    <a:pt x="73" y="449"/>
                  </a:lnTo>
                  <a:lnTo>
                    <a:pt x="56" y="462"/>
                  </a:lnTo>
                  <a:lnTo>
                    <a:pt x="39" y="475"/>
                  </a:lnTo>
                  <a:lnTo>
                    <a:pt x="23" y="487"/>
                  </a:lnTo>
                  <a:lnTo>
                    <a:pt x="16" y="485"/>
                  </a:lnTo>
                  <a:lnTo>
                    <a:pt x="11" y="481"/>
                  </a:lnTo>
                  <a:lnTo>
                    <a:pt x="6" y="476"/>
                  </a:lnTo>
                  <a:lnTo>
                    <a:pt x="3" y="469"/>
                  </a:lnTo>
                  <a:lnTo>
                    <a:pt x="2" y="466"/>
                  </a:lnTo>
                  <a:lnTo>
                    <a:pt x="1" y="462"/>
                  </a:lnTo>
                  <a:lnTo>
                    <a:pt x="0" y="458"/>
                  </a:lnTo>
                  <a:lnTo>
                    <a:pt x="0" y="454"/>
                  </a:lnTo>
                  <a:lnTo>
                    <a:pt x="1" y="450"/>
                  </a:lnTo>
                  <a:lnTo>
                    <a:pt x="2" y="445"/>
                  </a:lnTo>
                  <a:lnTo>
                    <a:pt x="3" y="441"/>
                  </a:lnTo>
                  <a:lnTo>
                    <a:pt x="5" y="436"/>
                  </a:lnTo>
                  <a:lnTo>
                    <a:pt x="20" y="425"/>
                  </a:lnTo>
                  <a:lnTo>
                    <a:pt x="36" y="413"/>
                  </a:lnTo>
                  <a:lnTo>
                    <a:pt x="52" y="401"/>
                  </a:lnTo>
                  <a:lnTo>
                    <a:pt x="70" y="388"/>
                  </a:lnTo>
                  <a:lnTo>
                    <a:pt x="87" y="375"/>
                  </a:lnTo>
                  <a:lnTo>
                    <a:pt x="106" y="361"/>
                  </a:lnTo>
                  <a:lnTo>
                    <a:pt x="125" y="348"/>
                  </a:lnTo>
                  <a:lnTo>
                    <a:pt x="144" y="334"/>
                  </a:lnTo>
                  <a:lnTo>
                    <a:pt x="164" y="319"/>
                  </a:lnTo>
                  <a:lnTo>
                    <a:pt x="184" y="305"/>
                  </a:lnTo>
                  <a:lnTo>
                    <a:pt x="225" y="275"/>
                  </a:lnTo>
                  <a:lnTo>
                    <a:pt x="267" y="245"/>
                  </a:lnTo>
                  <a:lnTo>
                    <a:pt x="309" y="215"/>
                  </a:lnTo>
                  <a:lnTo>
                    <a:pt x="351" y="185"/>
                  </a:lnTo>
                  <a:lnTo>
                    <a:pt x="392" y="155"/>
                  </a:lnTo>
                  <a:lnTo>
                    <a:pt x="432" y="126"/>
                  </a:lnTo>
                  <a:lnTo>
                    <a:pt x="451" y="112"/>
                  </a:lnTo>
                  <a:lnTo>
                    <a:pt x="470" y="98"/>
                  </a:lnTo>
                  <a:lnTo>
                    <a:pt x="489" y="84"/>
                  </a:lnTo>
                  <a:lnTo>
                    <a:pt x="507" y="71"/>
                  </a:lnTo>
                  <a:lnTo>
                    <a:pt x="524" y="58"/>
                  </a:lnTo>
                  <a:lnTo>
                    <a:pt x="540" y="46"/>
                  </a:lnTo>
                  <a:lnTo>
                    <a:pt x="556" y="34"/>
                  </a:lnTo>
                  <a:lnTo>
                    <a:pt x="571" y="22"/>
                  </a:lnTo>
                  <a:lnTo>
                    <a:pt x="585" y="11"/>
                  </a:lnTo>
                  <a:lnTo>
                    <a:pt x="598" y="0"/>
                  </a:lnTo>
                  <a:lnTo>
                    <a:pt x="600" y="9"/>
                  </a:lnTo>
                  <a:lnTo>
                    <a:pt x="601" y="16"/>
                  </a:lnTo>
                  <a:lnTo>
                    <a:pt x="602" y="22"/>
                  </a:lnTo>
                  <a:lnTo>
                    <a:pt x="603" y="27"/>
                  </a:lnTo>
                  <a:lnTo>
                    <a:pt x="603" y="31"/>
                  </a:lnTo>
                  <a:lnTo>
                    <a:pt x="603" y="35"/>
                  </a:lnTo>
                  <a:lnTo>
                    <a:pt x="602" y="40"/>
                  </a:lnTo>
                  <a:lnTo>
                    <a:pt x="601" y="44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7" name="Freeform 27"/>
            <p:cNvSpPr>
              <a:spLocks/>
            </p:cNvSpPr>
            <p:nvPr/>
          </p:nvSpPr>
          <p:spPr bwMode="auto">
            <a:xfrm>
              <a:off x="5463" y="541"/>
              <a:ext cx="147" cy="132"/>
            </a:xfrm>
            <a:custGeom>
              <a:avLst/>
              <a:gdLst>
                <a:gd name="T0" fmla="*/ 64 w 147"/>
                <a:gd name="T1" fmla="*/ 0 h 132"/>
                <a:gd name="T2" fmla="*/ 65 w 147"/>
                <a:gd name="T3" fmla="*/ 2 h 132"/>
                <a:gd name="T4" fmla="*/ 65 w 147"/>
                <a:gd name="T5" fmla="*/ 10 h 132"/>
                <a:gd name="T6" fmla="*/ 67 w 147"/>
                <a:gd name="T7" fmla="*/ 15 h 132"/>
                <a:gd name="T8" fmla="*/ 73 w 147"/>
                <a:gd name="T9" fmla="*/ 18 h 132"/>
                <a:gd name="T10" fmla="*/ 84 w 147"/>
                <a:gd name="T11" fmla="*/ 20 h 132"/>
                <a:gd name="T12" fmla="*/ 92 w 147"/>
                <a:gd name="T13" fmla="*/ 21 h 132"/>
                <a:gd name="T14" fmla="*/ 102 w 147"/>
                <a:gd name="T15" fmla="*/ 20 h 132"/>
                <a:gd name="T16" fmla="*/ 102 w 147"/>
                <a:gd name="T17" fmla="*/ 33 h 132"/>
                <a:gd name="T18" fmla="*/ 104 w 147"/>
                <a:gd name="T19" fmla="*/ 41 h 132"/>
                <a:gd name="T20" fmla="*/ 106 w 147"/>
                <a:gd name="T21" fmla="*/ 45 h 132"/>
                <a:gd name="T22" fmla="*/ 109 w 147"/>
                <a:gd name="T23" fmla="*/ 48 h 132"/>
                <a:gd name="T24" fmla="*/ 117 w 147"/>
                <a:gd name="T25" fmla="*/ 49 h 132"/>
                <a:gd name="T26" fmla="*/ 123 w 147"/>
                <a:gd name="T27" fmla="*/ 52 h 132"/>
                <a:gd name="T28" fmla="*/ 123 w 147"/>
                <a:gd name="T29" fmla="*/ 60 h 132"/>
                <a:gd name="T30" fmla="*/ 121 w 147"/>
                <a:gd name="T31" fmla="*/ 70 h 132"/>
                <a:gd name="T32" fmla="*/ 120 w 147"/>
                <a:gd name="T33" fmla="*/ 78 h 132"/>
                <a:gd name="T34" fmla="*/ 120 w 147"/>
                <a:gd name="T35" fmla="*/ 84 h 132"/>
                <a:gd name="T36" fmla="*/ 122 w 147"/>
                <a:gd name="T37" fmla="*/ 90 h 132"/>
                <a:gd name="T38" fmla="*/ 127 w 147"/>
                <a:gd name="T39" fmla="*/ 94 h 132"/>
                <a:gd name="T40" fmla="*/ 136 w 147"/>
                <a:gd name="T41" fmla="*/ 95 h 132"/>
                <a:gd name="T42" fmla="*/ 144 w 147"/>
                <a:gd name="T43" fmla="*/ 95 h 132"/>
                <a:gd name="T44" fmla="*/ 146 w 147"/>
                <a:gd name="T45" fmla="*/ 97 h 132"/>
                <a:gd name="T46" fmla="*/ 129 w 147"/>
                <a:gd name="T47" fmla="*/ 107 h 132"/>
                <a:gd name="T48" fmla="*/ 96 w 147"/>
                <a:gd name="T49" fmla="*/ 119 h 132"/>
                <a:gd name="T50" fmla="*/ 65 w 147"/>
                <a:gd name="T51" fmla="*/ 126 h 132"/>
                <a:gd name="T52" fmla="*/ 34 w 147"/>
                <a:gd name="T53" fmla="*/ 129 h 132"/>
                <a:gd name="T54" fmla="*/ 17 w 147"/>
                <a:gd name="T55" fmla="*/ 126 h 132"/>
                <a:gd name="T56" fmla="*/ 15 w 147"/>
                <a:gd name="T57" fmla="*/ 111 h 132"/>
                <a:gd name="T58" fmla="*/ 12 w 147"/>
                <a:gd name="T59" fmla="*/ 101 h 132"/>
                <a:gd name="T60" fmla="*/ 7 w 147"/>
                <a:gd name="T61" fmla="*/ 97 h 132"/>
                <a:gd name="T62" fmla="*/ 0 w 147"/>
                <a:gd name="T63" fmla="*/ 93 h 132"/>
                <a:gd name="T64" fmla="*/ 15 w 147"/>
                <a:gd name="T65" fmla="*/ 68 h 132"/>
                <a:gd name="T66" fmla="*/ 38 w 147"/>
                <a:gd name="T67" fmla="*/ 32 h 132"/>
                <a:gd name="T68" fmla="*/ 54 w 147"/>
                <a:gd name="T69" fmla="*/ 10 h 132"/>
                <a:gd name="T70" fmla="*/ 63 w 147"/>
                <a:gd name="T71" fmla="*/ 0 h 1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47"/>
                <a:gd name="T109" fmla="*/ 0 h 132"/>
                <a:gd name="T110" fmla="*/ 147 w 147"/>
                <a:gd name="T111" fmla="*/ 132 h 1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47" h="132">
                  <a:moveTo>
                    <a:pt x="63" y="0"/>
                  </a:moveTo>
                  <a:lnTo>
                    <a:pt x="64" y="0"/>
                  </a:lnTo>
                  <a:lnTo>
                    <a:pt x="65" y="1"/>
                  </a:lnTo>
                  <a:lnTo>
                    <a:pt x="65" y="2"/>
                  </a:lnTo>
                  <a:lnTo>
                    <a:pt x="65" y="6"/>
                  </a:lnTo>
                  <a:lnTo>
                    <a:pt x="65" y="10"/>
                  </a:lnTo>
                  <a:lnTo>
                    <a:pt x="66" y="12"/>
                  </a:lnTo>
                  <a:lnTo>
                    <a:pt x="67" y="15"/>
                  </a:lnTo>
                  <a:lnTo>
                    <a:pt x="69" y="16"/>
                  </a:lnTo>
                  <a:lnTo>
                    <a:pt x="73" y="18"/>
                  </a:lnTo>
                  <a:lnTo>
                    <a:pt x="78" y="19"/>
                  </a:lnTo>
                  <a:lnTo>
                    <a:pt x="84" y="20"/>
                  </a:lnTo>
                  <a:lnTo>
                    <a:pt x="88" y="20"/>
                  </a:lnTo>
                  <a:lnTo>
                    <a:pt x="92" y="21"/>
                  </a:lnTo>
                  <a:lnTo>
                    <a:pt x="96" y="21"/>
                  </a:lnTo>
                  <a:lnTo>
                    <a:pt x="102" y="20"/>
                  </a:lnTo>
                  <a:lnTo>
                    <a:pt x="102" y="27"/>
                  </a:lnTo>
                  <a:lnTo>
                    <a:pt x="102" y="33"/>
                  </a:lnTo>
                  <a:lnTo>
                    <a:pt x="103" y="37"/>
                  </a:lnTo>
                  <a:lnTo>
                    <a:pt x="104" y="41"/>
                  </a:lnTo>
                  <a:lnTo>
                    <a:pt x="105" y="43"/>
                  </a:lnTo>
                  <a:lnTo>
                    <a:pt x="106" y="45"/>
                  </a:lnTo>
                  <a:lnTo>
                    <a:pt x="108" y="47"/>
                  </a:lnTo>
                  <a:lnTo>
                    <a:pt x="109" y="48"/>
                  </a:lnTo>
                  <a:lnTo>
                    <a:pt x="113" y="49"/>
                  </a:lnTo>
                  <a:lnTo>
                    <a:pt x="117" y="49"/>
                  </a:lnTo>
                  <a:lnTo>
                    <a:pt x="121" y="51"/>
                  </a:lnTo>
                  <a:lnTo>
                    <a:pt x="123" y="52"/>
                  </a:lnTo>
                  <a:lnTo>
                    <a:pt x="124" y="54"/>
                  </a:lnTo>
                  <a:lnTo>
                    <a:pt x="123" y="60"/>
                  </a:lnTo>
                  <a:lnTo>
                    <a:pt x="122" y="65"/>
                  </a:lnTo>
                  <a:lnTo>
                    <a:pt x="121" y="70"/>
                  </a:lnTo>
                  <a:lnTo>
                    <a:pt x="120" y="74"/>
                  </a:lnTo>
                  <a:lnTo>
                    <a:pt x="120" y="78"/>
                  </a:lnTo>
                  <a:lnTo>
                    <a:pt x="120" y="81"/>
                  </a:lnTo>
                  <a:lnTo>
                    <a:pt x="120" y="84"/>
                  </a:lnTo>
                  <a:lnTo>
                    <a:pt x="121" y="86"/>
                  </a:lnTo>
                  <a:lnTo>
                    <a:pt x="122" y="90"/>
                  </a:lnTo>
                  <a:lnTo>
                    <a:pt x="124" y="93"/>
                  </a:lnTo>
                  <a:lnTo>
                    <a:pt x="127" y="94"/>
                  </a:lnTo>
                  <a:lnTo>
                    <a:pt x="130" y="95"/>
                  </a:lnTo>
                  <a:lnTo>
                    <a:pt x="136" y="95"/>
                  </a:lnTo>
                  <a:lnTo>
                    <a:pt x="142" y="95"/>
                  </a:lnTo>
                  <a:lnTo>
                    <a:pt x="144" y="95"/>
                  </a:lnTo>
                  <a:lnTo>
                    <a:pt x="146" y="95"/>
                  </a:lnTo>
                  <a:lnTo>
                    <a:pt x="146" y="97"/>
                  </a:lnTo>
                  <a:lnTo>
                    <a:pt x="146" y="99"/>
                  </a:lnTo>
                  <a:lnTo>
                    <a:pt x="129" y="107"/>
                  </a:lnTo>
                  <a:lnTo>
                    <a:pt x="113" y="114"/>
                  </a:lnTo>
                  <a:lnTo>
                    <a:pt x="96" y="119"/>
                  </a:lnTo>
                  <a:lnTo>
                    <a:pt x="80" y="123"/>
                  </a:lnTo>
                  <a:lnTo>
                    <a:pt x="65" y="126"/>
                  </a:lnTo>
                  <a:lnTo>
                    <a:pt x="49" y="128"/>
                  </a:lnTo>
                  <a:lnTo>
                    <a:pt x="34" y="129"/>
                  </a:lnTo>
                  <a:lnTo>
                    <a:pt x="20" y="131"/>
                  </a:lnTo>
                  <a:lnTo>
                    <a:pt x="17" y="126"/>
                  </a:lnTo>
                  <a:lnTo>
                    <a:pt x="16" y="121"/>
                  </a:lnTo>
                  <a:lnTo>
                    <a:pt x="15" y="111"/>
                  </a:lnTo>
                  <a:lnTo>
                    <a:pt x="14" y="106"/>
                  </a:lnTo>
                  <a:lnTo>
                    <a:pt x="12" y="101"/>
                  </a:lnTo>
                  <a:lnTo>
                    <a:pt x="10" y="99"/>
                  </a:lnTo>
                  <a:lnTo>
                    <a:pt x="7" y="97"/>
                  </a:lnTo>
                  <a:lnTo>
                    <a:pt x="4" y="95"/>
                  </a:lnTo>
                  <a:lnTo>
                    <a:pt x="0" y="93"/>
                  </a:lnTo>
                  <a:lnTo>
                    <a:pt x="7" y="81"/>
                  </a:lnTo>
                  <a:lnTo>
                    <a:pt x="15" y="68"/>
                  </a:lnTo>
                  <a:lnTo>
                    <a:pt x="30" y="44"/>
                  </a:lnTo>
                  <a:lnTo>
                    <a:pt x="38" y="32"/>
                  </a:lnTo>
                  <a:lnTo>
                    <a:pt x="46" y="21"/>
                  </a:lnTo>
                  <a:lnTo>
                    <a:pt x="54" y="10"/>
                  </a:lnTo>
                  <a:lnTo>
                    <a:pt x="61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CCA5"/>
            </a:solidFill>
            <a:ln w="0" cap="flat">
              <a:solidFill>
                <a:srgbClr val="FFCCA5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8" name="Freeform 28"/>
            <p:cNvSpPr>
              <a:spLocks/>
            </p:cNvSpPr>
            <p:nvPr/>
          </p:nvSpPr>
          <p:spPr bwMode="auto">
            <a:xfrm>
              <a:off x="5440" y="64"/>
              <a:ext cx="805" cy="621"/>
            </a:xfrm>
            <a:custGeom>
              <a:avLst/>
              <a:gdLst>
                <a:gd name="T0" fmla="*/ 1 w 805"/>
                <a:gd name="T1" fmla="*/ 600 h 621"/>
                <a:gd name="T2" fmla="*/ 28 w 805"/>
                <a:gd name="T3" fmla="*/ 550 h 621"/>
                <a:gd name="T4" fmla="*/ 81 w 805"/>
                <a:gd name="T5" fmla="*/ 468 h 621"/>
                <a:gd name="T6" fmla="*/ 127 w 805"/>
                <a:gd name="T7" fmla="*/ 433 h 621"/>
                <a:gd name="T8" fmla="*/ 245 w 805"/>
                <a:gd name="T9" fmla="*/ 342 h 621"/>
                <a:gd name="T10" fmla="*/ 528 w 805"/>
                <a:gd name="T11" fmla="*/ 128 h 621"/>
                <a:gd name="T12" fmla="*/ 655 w 805"/>
                <a:gd name="T13" fmla="*/ 38 h 621"/>
                <a:gd name="T14" fmla="*/ 725 w 805"/>
                <a:gd name="T15" fmla="*/ 2 h 621"/>
                <a:gd name="T16" fmla="*/ 794 w 805"/>
                <a:gd name="T17" fmla="*/ 37 h 621"/>
                <a:gd name="T18" fmla="*/ 800 w 805"/>
                <a:gd name="T19" fmla="*/ 100 h 621"/>
                <a:gd name="T20" fmla="*/ 758 w 805"/>
                <a:gd name="T21" fmla="*/ 136 h 621"/>
                <a:gd name="T22" fmla="*/ 653 w 805"/>
                <a:gd name="T23" fmla="*/ 218 h 621"/>
                <a:gd name="T24" fmla="*/ 316 w 805"/>
                <a:gd name="T25" fmla="*/ 471 h 621"/>
                <a:gd name="T26" fmla="*/ 209 w 805"/>
                <a:gd name="T27" fmla="*/ 550 h 621"/>
                <a:gd name="T28" fmla="*/ 164 w 805"/>
                <a:gd name="T29" fmla="*/ 583 h 621"/>
                <a:gd name="T30" fmla="*/ 67 w 805"/>
                <a:gd name="T31" fmla="*/ 609 h 621"/>
                <a:gd name="T32" fmla="*/ 784 w 805"/>
                <a:gd name="T33" fmla="*/ 50 h 621"/>
                <a:gd name="T34" fmla="*/ 728 w 805"/>
                <a:gd name="T35" fmla="*/ 14 h 621"/>
                <a:gd name="T36" fmla="*/ 774 w 805"/>
                <a:gd name="T37" fmla="*/ 23 h 621"/>
                <a:gd name="T38" fmla="*/ 729 w 805"/>
                <a:gd name="T39" fmla="*/ 35 h 621"/>
                <a:gd name="T40" fmla="*/ 672 w 805"/>
                <a:gd name="T41" fmla="*/ 44 h 621"/>
                <a:gd name="T42" fmla="*/ 759 w 805"/>
                <a:gd name="T43" fmla="*/ 37 h 621"/>
                <a:gd name="T44" fmla="*/ 725 w 805"/>
                <a:gd name="T45" fmla="*/ 54 h 621"/>
                <a:gd name="T46" fmla="*/ 671 w 805"/>
                <a:gd name="T47" fmla="*/ 78 h 621"/>
                <a:gd name="T48" fmla="*/ 595 w 805"/>
                <a:gd name="T49" fmla="*/ 136 h 621"/>
                <a:gd name="T50" fmla="*/ 314 w 805"/>
                <a:gd name="T51" fmla="*/ 348 h 621"/>
                <a:gd name="T52" fmla="*/ 173 w 805"/>
                <a:gd name="T53" fmla="*/ 452 h 621"/>
                <a:gd name="T54" fmla="*/ 123 w 805"/>
                <a:gd name="T55" fmla="*/ 489 h 621"/>
                <a:gd name="T56" fmla="*/ 93 w 805"/>
                <a:gd name="T57" fmla="*/ 488 h 621"/>
                <a:gd name="T58" fmla="*/ 104 w 805"/>
                <a:gd name="T59" fmla="*/ 466 h 621"/>
                <a:gd name="T60" fmla="*/ 169 w 805"/>
                <a:gd name="T61" fmla="*/ 413 h 621"/>
                <a:gd name="T62" fmla="*/ 420 w 805"/>
                <a:gd name="T63" fmla="*/ 219 h 621"/>
                <a:gd name="T64" fmla="*/ 584 w 805"/>
                <a:gd name="T65" fmla="*/ 99 h 621"/>
                <a:gd name="T66" fmla="*/ 647 w 805"/>
                <a:gd name="T67" fmla="*/ 57 h 621"/>
                <a:gd name="T68" fmla="*/ 780 w 805"/>
                <a:gd name="T69" fmla="*/ 76 h 621"/>
                <a:gd name="T70" fmla="*/ 748 w 805"/>
                <a:gd name="T71" fmla="*/ 131 h 621"/>
                <a:gd name="T72" fmla="*/ 716 w 805"/>
                <a:gd name="T73" fmla="*/ 77 h 621"/>
                <a:gd name="T74" fmla="*/ 709 w 805"/>
                <a:gd name="T75" fmla="*/ 111 h 621"/>
                <a:gd name="T76" fmla="*/ 633 w 805"/>
                <a:gd name="T77" fmla="*/ 169 h 621"/>
                <a:gd name="T78" fmla="*/ 351 w 805"/>
                <a:gd name="T79" fmla="*/ 378 h 621"/>
                <a:gd name="T80" fmla="*/ 198 w 805"/>
                <a:gd name="T81" fmla="*/ 489 h 621"/>
                <a:gd name="T82" fmla="*/ 147 w 805"/>
                <a:gd name="T83" fmla="*/ 524 h 621"/>
                <a:gd name="T84" fmla="*/ 132 w 805"/>
                <a:gd name="T85" fmla="*/ 498 h 621"/>
                <a:gd name="T86" fmla="*/ 173 w 805"/>
                <a:gd name="T87" fmla="*/ 465 h 621"/>
                <a:gd name="T88" fmla="*/ 290 w 805"/>
                <a:gd name="T89" fmla="*/ 376 h 621"/>
                <a:gd name="T90" fmla="*/ 588 w 805"/>
                <a:gd name="T91" fmla="*/ 155 h 621"/>
                <a:gd name="T92" fmla="*/ 675 w 805"/>
                <a:gd name="T93" fmla="*/ 90 h 621"/>
                <a:gd name="T94" fmla="*/ 735 w 805"/>
                <a:gd name="T95" fmla="*/ 129 h 621"/>
                <a:gd name="T96" fmla="*/ 680 w 805"/>
                <a:gd name="T97" fmla="*/ 184 h 621"/>
                <a:gd name="T98" fmla="*/ 431 w 805"/>
                <a:gd name="T99" fmla="*/ 372 h 621"/>
                <a:gd name="T100" fmla="*/ 232 w 805"/>
                <a:gd name="T101" fmla="*/ 520 h 621"/>
                <a:gd name="T102" fmla="*/ 173 w 805"/>
                <a:gd name="T103" fmla="*/ 564 h 621"/>
                <a:gd name="T104" fmla="*/ 146 w 805"/>
                <a:gd name="T105" fmla="*/ 558 h 621"/>
                <a:gd name="T106" fmla="*/ 171 w 805"/>
                <a:gd name="T107" fmla="*/ 521 h 621"/>
                <a:gd name="T108" fmla="*/ 247 w 805"/>
                <a:gd name="T109" fmla="*/ 465 h 621"/>
                <a:gd name="T110" fmla="*/ 532 w 805"/>
                <a:gd name="T111" fmla="*/ 256 h 621"/>
                <a:gd name="T112" fmla="*/ 676 w 805"/>
                <a:gd name="T113" fmla="*/ 149 h 621"/>
                <a:gd name="T114" fmla="*/ 729 w 805"/>
                <a:gd name="T115" fmla="*/ 107 h 621"/>
                <a:gd name="T116" fmla="*/ 103 w 805"/>
                <a:gd name="T117" fmla="*/ 504 h 621"/>
                <a:gd name="T118" fmla="*/ 134 w 805"/>
                <a:gd name="T119" fmla="*/ 535 h 621"/>
                <a:gd name="T120" fmla="*/ 152 w 805"/>
                <a:gd name="T121" fmla="*/ 580 h 621"/>
                <a:gd name="T122" fmla="*/ 52 w 805"/>
                <a:gd name="T123" fmla="*/ 590 h 621"/>
                <a:gd name="T124" fmla="*/ 64 w 805"/>
                <a:gd name="T125" fmla="*/ 514 h 62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05"/>
                <a:gd name="T190" fmla="*/ 0 h 621"/>
                <a:gd name="T191" fmla="*/ 805 w 805"/>
                <a:gd name="T192" fmla="*/ 621 h 62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05" h="621">
                  <a:moveTo>
                    <a:pt x="13" y="620"/>
                  </a:moveTo>
                  <a:lnTo>
                    <a:pt x="10" y="619"/>
                  </a:lnTo>
                  <a:lnTo>
                    <a:pt x="7" y="617"/>
                  </a:lnTo>
                  <a:lnTo>
                    <a:pt x="4" y="616"/>
                  </a:lnTo>
                  <a:lnTo>
                    <a:pt x="2" y="614"/>
                  </a:lnTo>
                  <a:lnTo>
                    <a:pt x="1" y="612"/>
                  </a:lnTo>
                  <a:lnTo>
                    <a:pt x="0" y="610"/>
                  </a:lnTo>
                  <a:lnTo>
                    <a:pt x="0" y="607"/>
                  </a:lnTo>
                  <a:lnTo>
                    <a:pt x="0" y="604"/>
                  </a:lnTo>
                  <a:lnTo>
                    <a:pt x="1" y="600"/>
                  </a:lnTo>
                  <a:lnTo>
                    <a:pt x="2" y="596"/>
                  </a:lnTo>
                  <a:lnTo>
                    <a:pt x="4" y="591"/>
                  </a:lnTo>
                  <a:lnTo>
                    <a:pt x="6" y="586"/>
                  </a:lnTo>
                  <a:lnTo>
                    <a:pt x="9" y="581"/>
                  </a:lnTo>
                  <a:lnTo>
                    <a:pt x="13" y="574"/>
                  </a:lnTo>
                  <a:lnTo>
                    <a:pt x="16" y="568"/>
                  </a:lnTo>
                  <a:lnTo>
                    <a:pt x="21" y="560"/>
                  </a:lnTo>
                  <a:lnTo>
                    <a:pt x="23" y="558"/>
                  </a:lnTo>
                  <a:lnTo>
                    <a:pt x="25" y="554"/>
                  </a:lnTo>
                  <a:lnTo>
                    <a:pt x="28" y="550"/>
                  </a:lnTo>
                  <a:lnTo>
                    <a:pt x="31" y="545"/>
                  </a:lnTo>
                  <a:lnTo>
                    <a:pt x="35" y="539"/>
                  </a:lnTo>
                  <a:lnTo>
                    <a:pt x="39" y="533"/>
                  </a:lnTo>
                  <a:lnTo>
                    <a:pt x="48" y="519"/>
                  </a:lnTo>
                  <a:lnTo>
                    <a:pt x="57" y="505"/>
                  </a:lnTo>
                  <a:lnTo>
                    <a:pt x="66" y="491"/>
                  </a:lnTo>
                  <a:lnTo>
                    <a:pt x="70" y="484"/>
                  </a:lnTo>
                  <a:lnTo>
                    <a:pt x="74" y="478"/>
                  </a:lnTo>
                  <a:lnTo>
                    <a:pt x="78" y="473"/>
                  </a:lnTo>
                  <a:lnTo>
                    <a:pt x="81" y="468"/>
                  </a:lnTo>
                  <a:lnTo>
                    <a:pt x="83" y="467"/>
                  </a:lnTo>
                  <a:lnTo>
                    <a:pt x="85" y="465"/>
                  </a:lnTo>
                  <a:lnTo>
                    <a:pt x="88" y="462"/>
                  </a:lnTo>
                  <a:lnTo>
                    <a:pt x="92" y="460"/>
                  </a:lnTo>
                  <a:lnTo>
                    <a:pt x="96" y="456"/>
                  </a:lnTo>
                  <a:lnTo>
                    <a:pt x="101" y="453"/>
                  </a:lnTo>
                  <a:lnTo>
                    <a:pt x="107" y="448"/>
                  </a:lnTo>
                  <a:lnTo>
                    <a:pt x="113" y="444"/>
                  </a:lnTo>
                  <a:lnTo>
                    <a:pt x="119" y="438"/>
                  </a:lnTo>
                  <a:lnTo>
                    <a:pt x="127" y="433"/>
                  </a:lnTo>
                  <a:lnTo>
                    <a:pt x="134" y="427"/>
                  </a:lnTo>
                  <a:lnTo>
                    <a:pt x="142" y="421"/>
                  </a:lnTo>
                  <a:lnTo>
                    <a:pt x="151" y="414"/>
                  </a:lnTo>
                  <a:lnTo>
                    <a:pt x="160" y="407"/>
                  </a:lnTo>
                  <a:lnTo>
                    <a:pt x="169" y="400"/>
                  </a:lnTo>
                  <a:lnTo>
                    <a:pt x="179" y="392"/>
                  </a:lnTo>
                  <a:lnTo>
                    <a:pt x="189" y="385"/>
                  </a:lnTo>
                  <a:lnTo>
                    <a:pt x="200" y="377"/>
                  </a:lnTo>
                  <a:lnTo>
                    <a:pt x="221" y="360"/>
                  </a:lnTo>
                  <a:lnTo>
                    <a:pt x="245" y="342"/>
                  </a:lnTo>
                  <a:lnTo>
                    <a:pt x="269" y="323"/>
                  </a:lnTo>
                  <a:lnTo>
                    <a:pt x="294" y="304"/>
                  </a:lnTo>
                  <a:lnTo>
                    <a:pt x="319" y="285"/>
                  </a:lnTo>
                  <a:lnTo>
                    <a:pt x="345" y="265"/>
                  </a:lnTo>
                  <a:lnTo>
                    <a:pt x="372" y="245"/>
                  </a:lnTo>
                  <a:lnTo>
                    <a:pt x="425" y="204"/>
                  </a:lnTo>
                  <a:lnTo>
                    <a:pt x="452" y="185"/>
                  </a:lnTo>
                  <a:lnTo>
                    <a:pt x="478" y="165"/>
                  </a:lnTo>
                  <a:lnTo>
                    <a:pt x="503" y="146"/>
                  </a:lnTo>
                  <a:lnTo>
                    <a:pt x="528" y="128"/>
                  </a:lnTo>
                  <a:lnTo>
                    <a:pt x="553" y="110"/>
                  </a:lnTo>
                  <a:lnTo>
                    <a:pt x="576" y="93"/>
                  </a:lnTo>
                  <a:lnTo>
                    <a:pt x="587" y="85"/>
                  </a:lnTo>
                  <a:lnTo>
                    <a:pt x="598" y="78"/>
                  </a:lnTo>
                  <a:lnTo>
                    <a:pt x="608" y="70"/>
                  </a:lnTo>
                  <a:lnTo>
                    <a:pt x="619" y="63"/>
                  </a:lnTo>
                  <a:lnTo>
                    <a:pt x="628" y="56"/>
                  </a:lnTo>
                  <a:lnTo>
                    <a:pt x="638" y="50"/>
                  </a:lnTo>
                  <a:lnTo>
                    <a:pt x="647" y="44"/>
                  </a:lnTo>
                  <a:lnTo>
                    <a:pt x="655" y="38"/>
                  </a:lnTo>
                  <a:lnTo>
                    <a:pt x="664" y="33"/>
                  </a:lnTo>
                  <a:lnTo>
                    <a:pt x="671" y="28"/>
                  </a:lnTo>
                  <a:lnTo>
                    <a:pt x="678" y="23"/>
                  </a:lnTo>
                  <a:lnTo>
                    <a:pt x="685" y="19"/>
                  </a:lnTo>
                  <a:lnTo>
                    <a:pt x="691" y="16"/>
                  </a:lnTo>
                  <a:lnTo>
                    <a:pt x="697" y="13"/>
                  </a:lnTo>
                  <a:lnTo>
                    <a:pt x="702" y="10"/>
                  </a:lnTo>
                  <a:lnTo>
                    <a:pt x="706" y="8"/>
                  </a:lnTo>
                  <a:lnTo>
                    <a:pt x="716" y="4"/>
                  </a:lnTo>
                  <a:lnTo>
                    <a:pt x="725" y="2"/>
                  </a:lnTo>
                  <a:lnTo>
                    <a:pt x="733" y="0"/>
                  </a:lnTo>
                  <a:lnTo>
                    <a:pt x="742" y="0"/>
                  </a:lnTo>
                  <a:lnTo>
                    <a:pt x="749" y="1"/>
                  </a:lnTo>
                  <a:lnTo>
                    <a:pt x="757" y="3"/>
                  </a:lnTo>
                  <a:lnTo>
                    <a:pt x="763" y="6"/>
                  </a:lnTo>
                  <a:lnTo>
                    <a:pt x="770" y="10"/>
                  </a:lnTo>
                  <a:lnTo>
                    <a:pt x="779" y="18"/>
                  </a:lnTo>
                  <a:lnTo>
                    <a:pt x="787" y="27"/>
                  </a:lnTo>
                  <a:lnTo>
                    <a:pt x="791" y="32"/>
                  </a:lnTo>
                  <a:lnTo>
                    <a:pt x="794" y="37"/>
                  </a:lnTo>
                  <a:lnTo>
                    <a:pt x="797" y="42"/>
                  </a:lnTo>
                  <a:lnTo>
                    <a:pt x="799" y="48"/>
                  </a:lnTo>
                  <a:lnTo>
                    <a:pt x="801" y="53"/>
                  </a:lnTo>
                  <a:lnTo>
                    <a:pt x="803" y="59"/>
                  </a:lnTo>
                  <a:lnTo>
                    <a:pt x="804" y="66"/>
                  </a:lnTo>
                  <a:lnTo>
                    <a:pt x="804" y="72"/>
                  </a:lnTo>
                  <a:lnTo>
                    <a:pt x="804" y="79"/>
                  </a:lnTo>
                  <a:lnTo>
                    <a:pt x="803" y="86"/>
                  </a:lnTo>
                  <a:lnTo>
                    <a:pt x="802" y="92"/>
                  </a:lnTo>
                  <a:lnTo>
                    <a:pt x="800" y="100"/>
                  </a:lnTo>
                  <a:lnTo>
                    <a:pt x="800" y="101"/>
                  </a:lnTo>
                  <a:lnTo>
                    <a:pt x="798" y="102"/>
                  </a:lnTo>
                  <a:lnTo>
                    <a:pt x="796" y="105"/>
                  </a:lnTo>
                  <a:lnTo>
                    <a:pt x="792" y="108"/>
                  </a:lnTo>
                  <a:lnTo>
                    <a:pt x="788" y="111"/>
                  </a:lnTo>
                  <a:lnTo>
                    <a:pt x="784" y="115"/>
                  </a:lnTo>
                  <a:lnTo>
                    <a:pt x="778" y="120"/>
                  </a:lnTo>
                  <a:lnTo>
                    <a:pt x="772" y="125"/>
                  </a:lnTo>
                  <a:lnTo>
                    <a:pt x="765" y="130"/>
                  </a:lnTo>
                  <a:lnTo>
                    <a:pt x="758" y="136"/>
                  </a:lnTo>
                  <a:lnTo>
                    <a:pt x="749" y="143"/>
                  </a:lnTo>
                  <a:lnTo>
                    <a:pt x="741" y="150"/>
                  </a:lnTo>
                  <a:lnTo>
                    <a:pt x="731" y="157"/>
                  </a:lnTo>
                  <a:lnTo>
                    <a:pt x="722" y="165"/>
                  </a:lnTo>
                  <a:lnTo>
                    <a:pt x="711" y="173"/>
                  </a:lnTo>
                  <a:lnTo>
                    <a:pt x="700" y="181"/>
                  </a:lnTo>
                  <a:lnTo>
                    <a:pt x="689" y="190"/>
                  </a:lnTo>
                  <a:lnTo>
                    <a:pt x="677" y="199"/>
                  </a:lnTo>
                  <a:lnTo>
                    <a:pt x="665" y="208"/>
                  </a:lnTo>
                  <a:lnTo>
                    <a:pt x="653" y="218"/>
                  </a:lnTo>
                  <a:lnTo>
                    <a:pt x="627" y="238"/>
                  </a:lnTo>
                  <a:lnTo>
                    <a:pt x="600" y="258"/>
                  </a:lnTo>
                  <a:lnTo>
                    <a:pt x="572" y="279"/>
                  </a:lnTo>
                  <a:lnTo>
                    <a:pt x="543" y="301"/>
                  </a:lnTo>
                  <a:lnTo>
                    <a:pt x="485" y="345"/>
                  </a:lnTo>
                  <a:lnTo>
                    <a:pt x="426" y="389"/>
                  </a:lnTo>
                  <a:lnTo>
                    <a:pt x="397" y="411"/>
                  </a:lnTo>
                  <a:lnTo>
                    <a:pt x="369" y="432"/>
                  </a:lnTo>
                  <a:lnTo>
                    <a:pt x="342" y="452"/>
                  </a:lnTo>
                  <a:lnTo>
                    <a:pt x="316" y="471"/>
                  </a:lnTo>
                  <a:lnTo>
                    <a:pt x="303" y="481"/>
                  </a:lnTo>
                  <a:lnTo>
                    <a:pt x="291" y="490"/>
                  </a:lnTo>
                  <a:lnTo>
                    <a:pt x="279" y="499"/>
                  </a:lnTo>
                  <a:lnTo>
                    <a:pt x="268" y="507"/>
                  </a:lnTo>
                  <a:lnTo>
                    <a:pt x="257" y="515"/>
                  </a:lnTo>
                  <a:lnTo>
                    <a:pt x="246" y="523"/>
                  </a:lnTo>
                  <a:lnTo>
                    <a:pt x="236" y="531"/>
                  </a:lnTo>
                  <a:lnTo>
                    <a:pt x="227" y="538"/>
                  </a:lnTo>
                  <a:lnTo>
                    <a:pt x="218" y="544"/>
                  </a:lnTo>
                  <a:lnTo>
                    <a:pt x="209" y="550"/>
                  </a:lnTo>
                  <a:lnTo>
                    <a:pt x="202" y="556"/>
                  </a:lnTo>
                  <a:lnTo>
                    <a:pt x="194" y="561"/>
                  </a:lnTo>
                  <a:lnTo>
                    <a:pt x="188" y="566"/>
                  </a:lnTo>
                  <a:lnTo>
                    <a:pt x="182" y="570"/>
                  </a:lnTo>
                  <a:lnTo>
                    <a:pt x="177" y="574"/>
                  </a:lnTo>
                  <a:lnTo>
                    <a:pt x="173" y="577"/>
                  </a:lnTo>
                  <a:lnTo>
                    <a:pt x="170" y="579"/>
                  </a:lnTo>
                  <a:lnTo>
                    <a:pt x="167" y="581"/>
                  </a:lnTo>
                  <a:lnTo>
                    <a:pt x="165" y="583"/>
                  </a:lnTo>
                  <a:lnTo>
                    <a:pt x="164" y="583"/>
                  </a:lnTo>
                  <a:lnTo>
                    <a:pt x="160" y="585"/>
                  </a:lnTo>
                  <a:lnTo>
                    <a:pt x="155" y="587"/>
                  </a:lnTo>
                  <a:lnTo>
                    <a:pt x="149" y="589"/>
                  </a:lnTo>
                  <a:lnTo>
                    <a:pt x="143" y="592"/>
                  </a:lnTo>
                  <a:lnTo>
                    <a:pt x="128" y="596"/>
                  </a:lnTo>
                  <a:lnTo>
                    <a:pt x="112" y="600"/>
                  </a:lnTo>
                  <a:lnTo>
                    <a:pt x="96" y="603"/>
                  </a:lnTo>
                  <a:lnTo>
                    <a:pt x="80" y="606"/>
                  </a:lnTo>
                  <a:lnTo>
                    <a:pt x="73" y="608"/>
                  </a:lnTo>
                  <a:lnTo>
                    <a:pt x="67" y="609"/>
                  </a:lnTo>
                  <a:lnTo>
                    <a:pt x="62" y="610"/>
                  </a:lnTo>
                  <a:lnTo>
                    <a:pt x="57" y="610"/>
                  </a:lnTo>
                  <a:lnTo>
                    <a:pt x="790" y="92"/>
                  </a:lnTo>
                  <a:lnTo>
                    <a:pt x="790" y="85"/>
                  </a:lnTo>
                  <a:lnTo>
                    <a:pt x="790" y="78"/>
                  </a:lnTo>
                  <a:lnTo>
                    <a:pt x="789" y="72"/>
                  </a:lnTo>
                  <a:lnTo>
                    <a:pt x="789" y="66"/>
                  </a:lnTo>
                  <a:lnTo>
                    <a:pt x="787" y="60"/>
                  </a:lnTo>
                  <a:lnTo>
                    <a:pt x="786" y="55"/>
                  </a:lnTo>
                  <a:lnTo>
                    <a:pt x="784" y="50"/>
                  </a:lnTo>
                  <a:lnTo>
                    <a:pt x="782" y="46"/>
                  </a:lnTo>
                  <a:lnTo>
                    <a:pt x="780" y="42"/>
                  </a:lnTo>
                  <a:lnTo>
                    <a:pt x="774" y="35"/>
                  </a:lnTo>
                  <a:lnTo>
                    <a:pt x="768" y="29"/>
                  </a:lnTo>
                  <a:lnTo>
                    <a:pt x="762" y="24"/>
                  </a:lnTo>
                  <a:lnTo>
                    <a:pt x="755" y="21"/>
                  </a:lnTo>
                  <a:lnTo>
                    <a:pt x="748" y="18"/>
                  </a:lnTo>
                  <a:lnTo>
                    <a:pt x="741" y="16"/>
                  </a:lnTo>
                  <a:lnTo>
                    <a:pt x="734" y="15"/>
                  </a:lnTo>
                  <a:lnTo>
                    <a:pt x="728" y="14"/>
                  </a:lnTo>
                  <a:lnTo>
                    <a:pt x="722" y="14"/>
                  </a:lnTo>
                  <a:lnTo>
                    <a:pt x="717" y="14"/>
                  </a:lnTo>
                  <a:lnTo>
                    <a:pt x="714" y="14"/>
                  </a:lnTo>
                  <a:lnTo>
                    <a:pt x="723" y="10"/>
                  </a:lnTo>
                  <a:lnTo>
                    <a:pt x="732" y="8"/>
                  </a:lnTo>
                  <a:lnTo>
                    <a:pt x="741" y="8"/>
                  </a:lnTo>
                  <a:lnTo>
                    <a:pt x="750" y="10"/>
                  </a:lnTo>
                  <a:lnTo>
                    <a:pt x="759" y="13"/>
                  </a:lnTo>
                  <a:lnTo>
                    <a:pt x="767" y="17"/>
                  </a:lnTo>
                  <a:lnTo>
                    <a:pt x="774" y="23"/>
                  </a:lnTo>
                  <a:lnTo>
                    <a:pt x="781" y="29"/>
                  </a:lnTo>
                  <a:lnTo>
                    <a:pt x="786" y="37"/>
                  </a:lnTo>
                  <a:lnTo>
                    <a:pt x="791" y="45"/>
                  </a:lnTo>
                  <a:lnTo>
                    <a:pt x="795" y="54"/>
                  </a:lnTo>
                  <a:lnTo>
                    <a:pt x="797" y="63"/>
                  </a:lnTo>
                  <a:lnTo>
                    <a:pt x="797" y="72"/>
                  </a:lnTo>
                  <a:lnTo>
                    <a:pt x="796" y="81"/>
                  </a:lnTo>
                  <a:lnTo>
                    <a:pt x="794" y="91"/>
                  </a:lnTo>
                  <a:lnTo>
                    <a:pt x="789" y="100"/>
                  </a:lnTo>
                  <a:lnTo>
                    <a:pt x="729" y="35"/>
                  </a:lnTo>
                  <a:lnTo>
                    <a:pt x="719" y="42"/>
                  </a:lnTo>
                  <a:lnTo>
                    <a:pt x="715" y="45"/>
                  </a:lnTo>
                  <a:lnTo>
                    <a:pt x="710" y="48"/>
                  </a:lnTo>
                  <a:lnTo>
                    <a:pt x="706" y="50"/>
                  </a:lnTo>
                  <a:lnTo>
                    <a:pt x="703" y="52"/>
                  </a:lnTo>
                  <a:lnTo>
                    <a:pt x="699" y="51"/>
                  </a:lnTo>
                  <a:lnTo>
                    <a:pt x="695" y="50"/>
                  </a:lnTo>
                  <a:lnTo>
                    <a:pt x="686" y="47"/>
                  </a:lnTo>
                  <a:lnTo>
                    <a:pt x="677" y="45"/>
                  </a:lnTo>
                  <a:lnTo>
                    <a:pt x="672" y="44"/>
                  </a:lnTo>
                  <a:lnTo>
                    <a:pt x="668" y="43"/>
                  </a:lnTo>
                  <a:lnTo>
                    <a:pt x="686" y="31"/>
                  </a:lnTo>
                  <a:lnTo>
                    <a:pt x="695" y="26"/>
                  </a:lnTo>
                  <a:lnTo>
                    <a:pt x="704" y="23"/>
                  </a:lnTo>
                  <a:lnTo>
                    <a:pt x="712" y="22"/>
                  </a:lnTo>
                  <a:lnTo>
                    <a:pt x="720" y="22"/>
                  </a:lnTo>
                  <a:lnTo>
                    <a:pt x="729" y="24"/>
                  </a:lnTo>
                  <a:lnTo>
                    <a:pt x="739" y="27"/>
                  </a:lnTo>
                  <a:lnTo>
                    <a:pt x="756" y="34"/>
                  </a:lnTo>
                  <a:lnTo>
                    <a:pt x="759" y="37"/>
                  </a:lnTo>
                  <a:lnTo>
                    <a:pt x="763" y="39"/>
                  </a:lnTo>
                  <a:lnTo>
                    <a:pt x="766" y="43"/>
                  </a:lnTo>
                  <a:lnTo>
                    <a:pt x="771" y="50"/>
                  </a:lnTo>
                  <a:lnTo>
                    <a:pt x="775" y="57"/>
                  </a:lnTo>
                  <a:lnTo>
                    <a:pt x="741" y="83"/>
                  </a:lnTo>
                  <a:lnTo>
                    <a:pt x="734" y="77"/>
                  </a:lnTo>
                  <a:lnTo>
                    <a:pt x="728" y="71"/>
                  </a:lnTo>
                  <a:lnTo>
                    <a:pt x="722" y="65"/>
                  </a:lnTo>
                  <a:lnTo>
                    <a:pt x="715" y="60"/>
                  </a:lnTo>
                  <a:lnTo>
                    <a:pt x="725" y="54"/>
                  </a:lnTo>
                  <a:lnTo>
                    <a:pt x="734" y="46"/>
                  </a:lnTo>
                  <a:lnTo>
                    <a:pt x="744" y="39"/>
                  </a:lnTo>
                  <a:lnTo>
                    <a:pt x="748" y="36"/>
                  </a:lnTo>
                  <a:lnTo>
                    <a:pt x="752" y="33"/>
                  </a:lnTo>
                  <a:lnTo>
                    <a:pt x="689" y="63"/>
                  </a:lnTo>
                  <a:lnTo>
                    <a:pt x="687" y="65"/>
                  </a:lnTo>
                  <a:lnTo>
                    <a:pt x="684" y="68"/>
                  </a:lnTo>
                  <a:lnTo>
                    <a:pt x="680" y="70"/>
                  </a:lnTo>
                  <a:lnTo>
                    <a:pt x="676" y="74"/>
                  </a:lnTo>
                  <a:lnTo>
                    <a:pt x="671" y="78"/>
                  </a:lnTo>
                  <a:lnTo>
                    <a:pt x="665" y="82"/>
                  </a:lnTo>
                  <a:lnTo>
                    <a:pt x="659" y="87"/>
                  </a:lnTo>
                  <a:lnTo>
                    <a:pt x="653" y="92"/>
                  </a:lnTo>
                  <a:lnTo>
                    <a:pt x="646" y="97"/>
                  </a:lnTo>
                  <a:lnTo>
                    <a:pt x="639" y="103"/>
                  </a:lnTo>
                  <a:lnTo>
                    <a:pt x="631" y="109"/>
                  </a:lnTo>
                  <a:lnTo>
                    <a:pt x="623" y="115"/>
                  </a:lnTo>
                  <a:lnTo>
                    <a:pt x="614" y="122"/>
                  </a:lnTo>
                  <a:lnTo>
                    <a:pt x="605" y="129"/>
                  </a:lnTo>
                  <a:lnTo>
                    <a:pt x="595" y="136"/>
                  </a:lnTo>
                  <a:lnTo>
                    <a:pt x="575" y="151"/>
                  </a:lnTo>
                  <a:lnTo>
                    <a:pt x="554" y="167"/>
                  </a:lnTo>
                  <a:lnTo>
                    <a:pt x="532" y="184"/>
                  </a:lnTo>
                  <a:lnTo>
                    <a:pt x="509" y="201"/>
                  </a:lnTo>
                  <a:lnTo>
                    <a:pt x="486" y="219"/>
                  </a:lnTo>
                  <a:lnTo>
                    <a:pt x="461" y="237"/>
                  </a:lnTo>
                  <a:lnTo>
                    <a:pt x="412" y="274"/>
                  </a:lnTo>
                  <a:lnTo>
                    <a:pt x="362" y="312"/>
                  </a:lnTo>
                  <a:lnTo>
                    <a:pt x="338" y="330"/>
                  </a:lnTo>
                  <a:lnTo>
                    <a:pt x="314" y="348"/>
                  </a:lnTo>
                  <a:lnTo>
                    <a:pt x="290" y="365"/>
                  </a:lnTo>
                  <a:lnTo>
                    <a:pt x="268" y="382"/>
                  </a:lnTo>
                  <a:lnTo>
                    <a:pt x="246" y="398"/>
                  </a:lnTo>
                  <a:lnTo>
                    <a:pt x="226" y="413"/>
                  </a:lnTo>
                  <a:lnTo>
                    <a:pt x="216" y="420"/>
                  </a:lnTo>
                  <a:lnTo>
                    <a:pt x="207" y="427"/>
                  </a:lnTo>
                  <a:lnTo>
                    <a:pt x="198" y="434"/>
                  </a:lnTo>
                  <a:lnTo>
                    <a:pt x="189" y="441"/>
                  </a:lnTo>
                  <a:lnTo>
                    <a:pt x="181" y="447"/>
                  </a:lnTo>
                  <a:lnTo>
                    <a:pt x="173" y="452"/>
                  </a:lnTo>
                  <a:lnTo>
                    <a:pt x="166" y="458"/>
                  </a:lnTo>
                  <a:lnTo>
                    <a:pt x="159" y="463"/>
                  </a:lnTo>
                  <a:lnTo>
                    <a:pt x="152" y="468"/>
                  </a:lnTo>
                  <a:lnTo>
                    <a:pt x="146" y="472"/>
                  </a:lnTo>
                  <a:lnTo>
                    <a:pt x="141" y="476"/>
                  </a:lnTo>
                  <a:lnTo>
                    <a:pt x="136" y="479"/>
                  </a:lnTo>
                  <a:lnTo>
                    <a:pt x="132" y="482"/>
                  </a:lnTo>
                  <a:lnTo>
                    <a:pt x="128" y="485"/>
                  </a:lnTo>
                  <a:lnTo>
                    <a:pt x="125" y="487"/>
                  </a:lnTo>
                  <a:lnTo>
                    <a:pt x="123" y="489"/>
                  </a:lnTo>
                  <a:lnTo>
                    <a:pt x="119" y="490"/>
                  </a:lnTo>
                  <a:lnTo>
                    <a:pt x="114" y="491"/>
                  </a:lnTo>
                  <a:lnTo>
                    <a:pt x="110" y="492"/>
                  </a:lnTo>
                  <a:lnTo>
                    <a:pt x="107" y="492"/>
                  </a:lnTo>
                  <a:lnTo>
                    <a:pt x="104" y="492"/>
                  </a:lnTo>
                  <a:lnTo>
                    <a:pt x="101" y="492"/>
                  </a:lnTo>
                  <a:lnTo>
                    <a:pt x="98" y="492"/>
                  </a:lnTo>
                  <a:lnTo>
                    <a:pt x="96" y="491"/>
                  </a:lnTo>
                  <a:lnTo>
                    <a:pt x="94" y="490"/>
                  </a:lnTo>
                  <a:lnTo>
                    <a:pt x="93" y="488"/>
                  </a:lnTo>
                  <a:lnTo>
                    <a:pt x="92" y="487"/>
                  </a:lnTo>
                  <a:lnTo>
                    <a:pt x="91" y="485"/>
                  </a:lnTo>
                  <a:lnTo>
                    <a:pt x="91" y="483"/>
                  </a:lnTo>
                  <a:lnTo>
                    <a:pt x="91" y="481"/>
                  </a:lnTo>
                  <a:lnTo>
                    <a:pt x="92" y="478"/>
                  </a:lnTo>
                  <a:lnTo>
                    <a:pt x="93" y="475"/>
                  </a:lnTo>
                  <a:lnTo>
                    <a:pt x="95" y="474"/>
                  </a:lnTo>
                  <a:lnTo>
                    <a:pt x="97" y="472"/>
                  </a:lnTo>
                  <a:lnTo>
                    <a:pt x="100" y="469"/>
                  </a:lnTo>
                  <a:lnTo>
                    <a:pt x="104" y="466"/>
                  </a:lnTo>
                  <a:lnTo>
                    <a:pt x="108" y="463"/>
                  </a:lnTo>
                  <a:lnTo>
                    <a:pt x="112" y="459"/>
                  </a:lnTo>
                  <a:lnTo>
                    <a:pt x="118" y="454"/>
                  </a:lnTo>
                  <a:lnTo>
                    <a:pt x="124" y="450"/>
                  </a:lnTo>
                  <a:lnTo>
                    <a:pt x="130" y="444"/>
                  </a:lnTo>
                  <a:lnTo>
                    <a:pt x="137" y="439"/>
                  </a:lnTo>
                  <a:lnTo>
                    <a:pt x="144" y="433"/>
                  </a:lnTo>
                  <a:lnTo>
                    <a:pt x="152" y="427"/>
                  </a:lnTo>
                  <a:lnTo>
                    <a:pt x="160" y="420"/>
                  </a:lnTo>
                  <a:lnTo>
                    <a:pt x="169" y="413"/>
                  </a:lnTo>
                  <a:lnTo>
                    <a:pt x="178" y="406"/>
                  </a:lnTo>
                  <a:lnTo>
                    <a:pt x="187" y="399"/>
                  </a:lnTo>
                  <a:lnTo>
                    <a:pt x="207" y="383"/>
                  </a:lnTo>
                  <a:lnTo>
                    <a:pt x="228" y="367"/>
                  </a:lnTo>
                  <a:lnTo>
                    <a:pt x="250" y="350"/>
                  </a:lnTo>
                  <a:lnTo>
                    <a:pt x="273" y="332"/>
                  </a:lnTo>
                  <a:lnTo>
                    <a:pt x="297" y="313"/>
                  </a:lnTo>
                  <a:lnTo>
                    <a:pt x="321" y="295"/>
                  </a:lnTo>
                  <a:lnTo>
                    <a:pt x="371" y="257"/>
                  </a:lnTo>
                  <a:lnTo>
                    <a:pt x="420" y="219"/>
                  </a:lnTo>
                  <a:lnTo>
                    <a:pt x="445" y="201"/>
                  </a:lnTo>
                  <a:lnTo>
                    <a:pt x="469" y="183"/>
                  </a:lnTo>
                  <a:lnTo>
                    <a:pt x="492" y="166"/>
                  </a:lnTo>
                  <a:lnTo>
                    <a:pt x="514" y="149"/>
                  </a:lnTo>
                  <a:lnTo>
                    <a:pt x="536" y="133"/>
                  </a:lnTo>
                  <a:lnTo>
                    <a:pt x="546" y="126"/>
                  </a:lnTo>
                  <a:lnTo>
                    <a:pt x="556" y="119"/>
                  </a:lnTo>
                  <a:lnTo>
                    <a:pt x="566" y="112"/>
                  </a:lnTo>
                  <a:lnTo>
                    <a:pt x="575" y="105"/>
                  </a:lnTo>
                  <a:lnTo>
                    <a:pt x="584" y="99"/>
                  </a:lnTo>
                  <a:lnTo>
                    <a:pt x="592" y="93"/>
                  </a:lnTo>
                  <a:lnTo>
                    <a:pt x="600" y="87"/>
                  </a:lnTo>
                  <a:lnTo>
                    <a:pt x="608" y="82"/>
                  </a:lnTo>
                  <a:lnTo>
                    <a:pt x="615" y="77"/>
                  </a:lnTo>
                  <a:lnTo>
                    <a:pt x="622" y="72"/>
                  </a:lnTo>
                  <a:lnTo>
                    <a:pt x="628" y="68"/>
                  </a:lnTo>
                  <a:lnTo>
                    <a:pt x="634" y="65"/>
                  </a:lnTo>
                  <a:lnTo>
                    <a:pt x="639" y="62"/>
                  </a:lnTo>
                  <a:lnTo>
                    <a:pt x="643" y="59"/>
                  </a:lnTo>
                  <a:lnTo>
                    <a:pt x="647" y="57"/>
                  </a:lnTo>
                  <a:lnTo>
                    <a:pt x="650" y="55"/>
                  </a:lnTo>
                  <a:lnTo>
                    <a:pt x="653" y="54"/>
                  </a:lnTo>
                  <a:lnTo>
                    <a:pt x="655" y="53"/>
                  </a:lnTo>
                  <a:lnTo>
                    <a:pt x="658" y="53"/>
                  </a:lnTo>
                  <a:lnTo>
                    <a:pt x="661" y="54"/>
                  </a:lnTo>
                  <a:lnTo>
                    <a:pt x="665" y="54"/>
                  </a:lnTo>
                  <a:lnTo>
                    <a:pt x="670" y="55"/>
                  </a:lnTo>
                  <a:lnTo>
                    <a:pt x="680" y="58"/>
                  </a:lnTo>
                  <a:lnTo>
                    <a:pt x="691" y="61"/>
                  </a:lnTo>
                  <a:lnTo>
                    <a:pt x="780" y="76"/>
                  </a:lnTo>
                  <a:lnTo>
                    <a:pt x="781" y="85"/>
                  </a:lnTo>
                  <a:lnTo>
                    <a:pt x="781" y="94"/>
                  </a:lnTo>
                  <a:lnTo>
                    <a:pt x="780" y="102"/>
                  </a:lnTo>
                  <a:lnTo>
                    <a:pt x="779" y="106"/>
                  </a:lnTo>
                  <a:lnTo>
                    <a:pt x="776" y="110"/>
                  </a:lnTo>
                  <a:lnTo>
                    <a:pt x="772" y="114"/>
                  </a:lnTo>
                  <a:lnTo>
                    <a:pt x="767" y="118"/>
                  </a:lnTo>
                  <a:lnTo>
                    <a:pt x="758" y="125"/>
                  </a:lnTo>
                  <a:lnTo>
                    <a:pt x="753" y="128"/>
                  </a:lnTo>
                  <a:lnTo>
                    <a:pt x="748" y="131"/>
                  </a:lnTo>
                  <a:lnTo>
                    <a:pt x="748" y="124"/>
                  </a:lnTo>
                  <a:lnTo>
                    <a:pt x="747" y="118"/>
                  </a:lnTo>
                  <a:lnTo>
                    <a:pt x="747" y="113"/>
                  </a:lnTo>
                  <a:lnTo>
                    <a:pt x="746" y="109"/>
                  </a:lnTo>
                  <a:lnTo>
                    <a:pt x="746" y="102"/>
                  </a:lnTo>
                  <a:lnTo>
                    <a:pt x="745" y="96"/>
                  </a:lnTo>
                  <a:lnTo>
                    <a:pt x="761" y="82"/>
                  </a:lnTo>
                  <a:lnTo>
                    <a:pt x="778" y="66"/>
                  </a:lnTo>
                  <a:lnTo>
                    <a:pt x="710" y="72"/>
                  </a:lnTo>
                  <a:lnTo>
                    <a:pt x="716" y="77"/>
                  </a:lnTo>
                  <a:lnTo>
                    <a:pt x="719" y="80"/>
                  </a:lnTo>
                  <a:lnTo>
                    <a:pt x="723" y="84"/>
                  </a:lnTo>
                  <a:lnTo>
                    <a:pt x="726" y="88"/>
                  </a:lnTo>
                  <a:lnTo>
                    <a:pt x="730" y="93"/>
                  </a:lnTo>
                  <a:lnTo>
                    <a:pt x="728" y="95"/>
                  </a:lnTo>
                  <a:lnTo>
                    <a:pt x="725" y="97"/>
                  </a:lnTo>
                  <a:lnTo>
                    <a:pt x="722" y="100"/>
                  </a:lnTo>
                  <a:lnTo>
                    <a:pt x="718" y="103"/>
                  </a:lnTo>
                  <a:lnTo>
                    <a:pt x="714" y="107"/>
                  </a:lnTo>
                  <a:lnTo>
                    <a:pt x="709" y="111"/>
                  </a:lnTo>
                  <a:lnTo>
                    <a:pt x="704" y="115"/>
                  </a:lnTo>
                  <a:lnTo>
                    <a:pt x="698" y="120"/>
                  </a:lnTo>
                  <a:lnTo>
                    <a:pt x="691" y="125"/>
                  </a:lnTo>
                  <a:lnTo>
                    <a:pt x="684" y="130"/>
                  </a:lnTo>
                  <a:lnTo>
                    <a:pt x="677" y="136"/>
                  </a:lnTo>
                  <a:lnTo>
                    <a:pt x="669" y="142"/>
                  </a:lnTo>
                  <a:lnTo>
                    <a:pt x="661" y="148"/>
                  </a:lnTo>
                  <a:lnTo>
                    <a:pt x="652" y="155"/>
                  </a:lnTo>
                  <a:lnTo>
                    <a:pt x="643" y="162"/>
                  </a:lnTo>
                  <a:lnTo>
                    <a:pt x="633" y="169"/>
                  </a:lnTo>
                  <a:lnTo>
                    <a:pt x="613" y="184"/>
                  </a:lnTo>
                  <a:lnTo>
                    <a:pt x="592" y="200"/>
                  </a:lnTo>
                  <a:lnTo>
                    <a:pt x="570" y="216"/>
                  </a:lnTo>
                  <a:lnTo>
                    <a:pt x="547" y="233"/>
                  </a:lnTo>
                  <a:lnTo>
                    <a:pt x="523" y="251"/>
                  </a:lnTo>
                  <a:lnTo>
                    <a:pt x="499" y="268"/>
                  </a:lnTo>
                  <a:lnTo>
                    <a:pt x="450" y="305"/>
                  </a:lnTo>
                  <a:lnTo>
                    <a:pt x="400" y="342"/>
                  </a:lnTo>
                  <a:lnTo>
                    <a:pt x="375" y="360"/>
                  </a:lnTo>
                  <a:lnTo>
                    <a:pt x="351" y="378"/>
                  </a:lnTo>
                  <a:lnTo>
                    <a:pt x="327" y="395"/>
                  </a:lnTo>
                  <a:lnTo>
                    <a:pt x="304" y="412"/>
                  </a:lnTo>
                  <a:lnTo>
                    <a:pt x="282" y="428"/>
                  </a:lnTo>
                  <a:lnTo>
                    <a:pt x="261" y="443"/>
                  </a:lnTo>
                  <a:lnTo>
                    <a:pt x="241" y="458"/>
                  </a:lnTo>
                  <a:lnTo>
                    <a:pt x="232" y="464"/>
                  </a:lnTo>
                  <a:lnTo>
                    <a:pt x="223" y="471"/>
                  </a:lnTo>
                  <a:lnTo>
                    <a:pt x="214" y="477"/>
                  </a:lnTo>
                  <a:lnTo>
                    <a:pt x="206" y="483"/>
                  </a:lnTo>
                  <a:lnTo>
                    <a:pt x="198" y="489"/>
                  </a:lnTo>
                  <a:lnTo>
                    <a:pt x="191" y="494"/>
                  </a:lnTo>
                  <a:lnTo>
                    <a:pt x="184" y="499"/>
                  </a:lnTo>
                  <a:lnTo>
                    <a:pt x="178" y="504"/>
                  </a:lnTo>
                  <a:lnTo>
                    <a:pt x="172" y="508"/>
                  </a:lnTo>
                  <a:lnTo>
                    <a:pt x="167" y="512"/>
                  </a:lnTo>
                  <a:lnTo>
                    <a:pt x="162" y="516"/>
                  </a:lnTo>
                  <a:lnTo>
                    <a:pt x="158" y="519"/>
                  </a:lnTo>
                  <a:lnTo>
                    <a:pt x="154" y="522"/>
                  </a:lnTo>
                  <a:lnTo>
                    <a:pt x="151" y="524"/>
                  </a:lnTo>
                  <a:lnTo>
                    <a:pt x="147" y="524"/>
                  </a:lnTo>
                  <a:lnTo>
                    <a:pt x="144" y="524"/>
                  </a:lnTo>
                  <a:lnTo>
                    <a:pt x="142" y="524"/>
                  </a:lnTo>
                  <a:lnTo>
                    <a:pt x="139" y="523"/>
                  </a:lnTo>
                  <a:lnTo>
                    <a:pt x="137" y="522"/>
                  </a:lnTo>
                  <a:lnTo>
                    <a:pt x="136" y="521"/>
                  </a:lnTo>
                  <a:lnTo>
                    <a:pt x="133" y="517"/>
                  </a:lnTo>
                  <a:lnTo>
                    <a:pt x="132" y="513"/>
                  </a:lnTo>
                  <a:lnTo>
                    <a:pt x="131" y="508"/>
                  </a:lnTo>
                  <a:lnTo>
                    <a:pt x="131" y="503"/>
                  </a:lnTo>
                  <a:lnTo>
                    <a:pt x="132" y="498"/>
                  </a:lnTo>
                  <a:lnTo>
                    <a:pt x="133" y="497"/>
                  </a:lnTo>
                  <a:lnTo>
                    <a:pt x="135" y="495"/>
                  </a:lnTo>
                  <a:lnTo>
                    <a:pt x="137" y="493"/>
                  </a:lnTo>
                  <a:lnTo>
                    <a:pt x="140" y="490"/>
                  </a:lnTo>
                  <a:lnTo>
                    <a:pt x="144" y="487"/>
                  </a:lnTo>
                  <a:lnTo>
                    <a:pt x="149" y="484"/>
                  </a:lnTo>
                  <a:lnTo>
                    <a:pt x="154" y="479"/>
                  </a:lnTo>
                  <a:lnTo>
                    <a:pt x="160" y="475"/>
                  </a:lnTo>
                  <a:lnTo>
                    <a:pt x="166" y="470"/>
                  </a:lnTo>
                  <a:lnTo>
                    <a:pt x="173" y="465"/>
                  </a:lnTo>
                  <a:lnTo>
                    <a:pt x="180" y="459"/>
                  </a:lnTo>
                  <a:lnTo>
                    <a:pt x="188" y="453"/>
                  </a:lnTo>
                  <a:lnTo>
                    <a:pt x="197" y="447"/>
                  </a:lnTo>
                  <a:lnTo>
                    <a:pt x="205" y="440"/>
                  </a:lnTo>
                  <a:lnTo>
                    <a:pt x="215" y="433"/>
                  </a:lnTo>
                  <a:lnTo>
                    <a:pt x="224" y="426"/>
                  </a:lnTo>
                  <a:lnTo>
                    <a:pt x="234" y="418"/>
                  </a:lnTo>
                  <a:lnTo>
                    <a:pt x="245" y="410"/>
                  </a:lnTo>
                  <a:lnTo>
                    <a:pt x="267" y="394"/>
                  </a:lnTo>
                  <a:lnTo>
                    <a:pt x="290" y="376"/>
                  </a:lnTo>
                  <a:lnTo>
                    <a:pt x="314" y="358"/>
                  </a:lnTo>
                  <a:lnTo>
                    <a:pt x="339" y="340"/>
                  </a:lnTo>
                  <a:lnTo>
                    <a:pt x="364" y="321"/>
                  </a:lnTo>
                  <a:lnTo>
                    <a:pt x="416" y="283"/>
                  </a:lnTo>
                  <a:lnTo>
                    <a:pt x="468" y="244"/>
                  </a:lnTo>
                  <a:lnTo>
                    <a:pt x="493" y="225"/>
                  </a:lnTo>
                  <a:lnTo>
                    <a:pt x="518" y="207"/>
                  </a:lnTo>
                  <a:lnTo>
                    <a:pt x="542" y="189"/>
                  </a:lnTo>
                  <a:lnTo>
                    <a:pt x="566" y="171"/>
                  </a:lnTo>
                  <a:lnTo>
                    <a:pt x="588" y="155"/>
                  </a:lnTo>
                  <a:lnTo>
                    <a:pt x="598" y="147"/>
                  </a:lnTo>
                  <a:lnTo>
                    <a:pt x="609" y="140"/>
                  </a:lnTo>
                  <a:lnTo>
                    <a:pt x="618" y="132"/>
                  </a:lnTo>
                  <a:lnTo>
                    <a:pt x="628" y="125"/>
                  </a:lnTo>
                  <a:lnTo>
                    <a:pt x="637" y="118"/>
                  </a:lnTo>
                  <a:lnTo>
                    <a:pt x="645" y="112"/>
                  </a:lnTo>
                  <a:lnTo>
                    <a:pt x="653" y="106"/>
                  </a:lnTo>
                  <a:lnTo>
                    <a:pt x="661" y="100"/>
                  </a:lnTo>
                  <a:lnTo>
                    <a:pt x="668" y="95"/>
                  </a:lnTo>
                  <a:lnTo>
                    <a:pt x="675" y="90"/>
                  </a:lnTo>
                  <a:lnTo>
                    <a:pt x="680" y="86"/>
                  </a:lnTo>
                  <a:lnTo>
                    <a:pt x="686" y="82"/>
                  </a:lnTo>
                  <a:lnTo>
                    <a:pt x="690" y="78"/>
                  </a:lnTo>
                  <a:lnTo>
                    <a:pt x="695" y="75"/>
                  </a:lnTo>
                  <a:lnTo>
                    <a:pt x="698" y="72"/>
                  </a:lnTo>
                  <a:lnTo>
                    <a:pt x="701" y="70"/>
                  </a:lnTo>
                  <a:lnTo>
                    <a:pt x="703" y="68"/>
                  </a:lnTo>
                  <a:lnTo>
                    <a:pt x="704" y="67"/>
                  </a:lnTo>
                  <a:lnTo>
                    <a:pt x="734" y="121"/>
                  </a:lnTo>
                  <a:lnTo>
                    <a:pt x="735" y="129"/>
                  </a:lnTo>
                  <a:lnTo>
                    <a:pt x="736" y="138"/>
                  </a:lnTo>
                  <a:lnTo>
                    <a:pt x="732" y="142"/>
                  </a:lnTo>
                  <a:lnTo>
                    <a:pt x="727" y="146"/>
                  </a:lnTo>
                  <a:lnTo>
                    <a:pt x="722" y="151"/>
                  </a:lnTo>
                  <a:lnTo>
                    <a:pt x="716" y="155"/>
                  </a:lnTo>
                  <a:lnTo>
                    <a:pt x="709" y="161"/>
                  </a:lnTo>
                  <a:lnTo>
                    <a:pt x="703" y="166"/>
                  </a:lnTo>
                  <a:lnTo>
                    <a:pt x="695" y="172"/>
                  </a:lnTo>
                  <a:lnTo>
                    <a:pt x="688" y="178"/>
                  </a:lnTo>
                  <a:lnTo>
                    <a:pt x="680" y="184"/>
                  </a:lnTo>
                  <a:lnTo>
                    <a:pt x="671" y="191"/>
                  </a:lnTo>
                  <a:lnTo>
                    <a:pt x="654" y="205"/>
                  </a:lnTo>
                  <a:lnTo>
                    <a:pt x="635" y="219"/>
                  </a:lnTo>
                  <a:lnTo>
                    <a:pt x="615" y="235"/>
                  </a:lnTo>
                  <a:lnTo>
                    <a:pt x="594" y="250"/>
                  </a:lnTo>
                  <a:lnTo>
                    <a:pt x="572" y="267"/>
                  </a:lnTo>
                  <a:lnTo>
                    <a:pt x="549" y="284"/>
                  </a:lnTo>
                  <a:lnTo>
                    <a:pt x="526" y="301"/>
                  </a:lnTo>
                  <a:lnTo>
                    <a:pt x="479" y="337"/>
                  </a:lnTo>
                  <a:lnTo>
                    <a:pt x="431" y="372"/>
                  </a:lnTo>
                  <a:lnTo>
                    <a:pt x="408" y="390"/>
                  </a:lnTo>
                  <a:lnTo>
                    <a:pt x="384" y="407"/>
                  </a:lnTo>
                  <a:lnTo>
                    <a:pt x="361" y="424"/>
                  </a:lnTo>
                  <a:lnTo>
                    <a:pt x="339" y="441"/>
                  </a:lnTo>
                  <a:lnTo>
                    <a:pt x="317" y="457"/>
                  </a:lnTo>
                  <a:lnTo>
                    <a:pt x="296" y="472"/>
                  </a:lnTo>
                  <a:lnTo>
                    <a:pt x="276" y="487"/>
                  </a:lnTo>
                  <a:lnTo>
                    <a:pt x="258" y="501"/>
                  </a:lnTo>
                  <a:lnTo>
                    <a:pt x="240" y="514"/>
                  </a:lnTo>
                  <a:lnTo>
                    <a:pt x="232" y="520"/>
                  </a:lnTo>
                  <a:lnTo>
                    <a:pt x="224" y="526"/>
                  </a:lnTo>
                  <a:lnTo>
                    <a:pt x="217" y="531"/>
                  </a:lnTo>
                  <a:lnTo>
                    <a:pt x="210" y="537"/>
                  </a:lnTo>
                  <a:lnTo>
                    <a:pt x="203" y="541"/>
                  </a:lnTo>
                  <a:lnTo>
                    <a:pt x="197" y="546"/>
                  </a:lnTo>
                  <a:lnTo>
                    <a:pt x="191" y="550"/>
                  </a:lnTo>
                  <a:lnTo>
                    <a:pt x="186" y="554"/>
                  </a:lnTo>
                  <a:lnTo>
                    <a:pt x="181" y="558"/>
                  </a:lnTo>
                  <a:lnTo>
                    <a:pt x="176" y="561"/>
                  </a:lnTo>
                  <a:lnTo>
                    <a:pt x="173" y="564"/>
                  </a:lnTo>
                  <a:lnTo>
                    <a:pt x="169" y="567"/>
                  </a:lnTo>
                  <a:lnTo>
                    <a:pt x="167" y="569"/>
                  </a:lnTo>
                  <a:lnTo>
                    <a:pt x="165" y="570"/>
                  </a:lnTo>
                  <a:lnTo>
                    <a:pt x="161" y="570"/>
                  </a:lnTo>
                  <a:lnTo>
                    <a:pt x="156" y="569"/>
                  </a:lnTo>
                  <a:lnTo>
                    <a:pt x="152" y="566"/>
                  </a:lnTo>
                  <a:lnTo>
                    <a:pt x="150" y="565"/>
                  </a:lnTo>
                  <a:lnTo>
                    <a:pt x="148" y="563"/>
                  </a:lnTo>
                  <a:lnTo>
                    <a:pt x="146" y="561"/>
                  </a:lnTo>
                  <a:lnTo>
                    <a:pt x="146" y="558"/>
                  </a:lnTo>
                  <a:lnTo>
                    <a:pt x="145" y="555"/>
                  </a:lnTo>
                  <a:lnTo>
                    <a:pt x="145" y="552"/>
                  </a:lnTo>
                  <a:lnTo>
                    <a:pt x="146" y="548"/>
                  </a:lnTo>
                  <a:lnTo>
                    <a:pt x="148" y="544"/>
                  </a:lnTo>
                  <a:lnTo>
                    <a:pt x="151" y="539"/>
                  </a:lnTo>
                  <a:lnTo>
                    <a:pt x="155" y="534"/>
                  </a:lnTo>
                  <a:lnTo>
                    <a:pt x="158" y="531"/>
                  </a:lnTo>
                  <a:lnTo>
                    <a:pt x="162" y="528"/>
                  </a:lnTo>
                  <a:lnTo>
                    <a:pt x="166" y="525"/>
                  </a:lnTo>
                  <a:lnTo>
                    <a:pt x="171" y="521"/>
                  </a:lnTo>
                  <a:lnTo>
                    <a:pt x="176" y="517"/>
                  </a:lnTo>
                  <a:lnTo>
                    <a:pt x="182" y="513"/>
                  </a:lnTo>
                  <a:lnTo>
                    <a:pt x="189" y="508"/>
                  </a:lnTo>
                  <a:lnTo>
                    <a:pt x="196" y="503"/>
                  </a:lnTo>
                  <a:lnTo>
                    <a:pt x="203" y="497"/>
                  </a:lnTo>
                  <a:lnTo>
                    <a:pt x="211" y="491"/>
                  </a:lnTo>
                  <a:lnTo>
                    <a:pt x="219" y="485"/>
                  </a:lnTo>
                  <a:lnTo>
                    <a:pt x="228" y="479"/>
                  </a:lnTo>
                  <a:lnTo>
                    <a:pt x="237" y="472"/>
                  </a:lnTo>
                  <a:lnTo>
                    <a:pt x="247" y="465"/>
                  </a:lnTo>
                  <a:lnTo>
                    <a:pt x="267" y="450"/>
                  </a:lnTo>
                  <a:lnTo>
                    <a:pt x="288" y="434"/>
                  </a:lnTo>
                  <a:lnTo>
                    <a:pt x="311" y="418"/>
                  </a:lnTo>
                  <a:lnTo>
                    <a:pt x="334" y="401"/>
                  </a:lnTo>
                  <a:lnTo>
                    <a:pt x="358" y="384"/>
                  </a:lnTo>
                  <a:lnTo>
                    <a:pt x="382" y="366"/>
                  </a:lnTo>
                  <a:lnTo>
                    <a:pt x="407" y="347"/>
                  </a:lnTo>
                  <a:lnTo>
                    <a:pt x="458" y="310"/>
                  </a:lnTo>
                  <a:lnTo>
                    <a:pt x="508" y="274"/>
                  </a:lnTo>
                  <a:lnTo>
                    <a:pt x="532" y="256"/>
                  </a:lnTo>
                  <a:lnTo>
                    <a:pt x="556" y="238"/>
                  </a:lnTo>
                  <a:lnTo>
                    <a:pt x="579" y="222"/>
                  </a:lnTo>
                  <a:lnTo>
                    <a:pt x="601" y="205"/>
                  </a:lnTo>
                  <a:lnTo>
                    <a:pt x="622" y="190"/>
                  </a:lnTo>
                  <a:lnTo>
                    <a:pt x="632" y="182"/>
                  </a:lnTo>
                  <a:lnTo>
                    <a:pt x="641" y="175"/>
                  </a:lnTo>
                  <a:lnTo>
                    <a:pt x="650" y="168"/>
                  </a:lnTo>
                  <a:lnTo>
                    <a:pt x="659" y="162"/>
                  </a:lnTo>
                  <a:lnTo>
                    <a:pt x="668" y="155"/>
                  </a:lnTo>
                  <a:lnTo>
                    <a:pt x="676" y="149"/>
                  </a:lnTo>
                  <a:lnTo>
                    <a:pt x="684" y="143"/>
                  </a:lnTo>
                  <a:lnTo>
                    <a:pt x="691" y="138"/>
                  </a:lnTo>
                  <a:lnTo>
                    <a:pt x="697" y="133"/>
                  </a:lnTo>
                  <a:lnTo>
                    <a:pt x="704" y="128"/>
                  </a:lnTo>
                  <a:lnTo>
                    <a:pt x="709" y="123"/>
                  </a:lnTo>
                  <a:lnTo>
                    <a:pt x="714" y="119"/>
                  </a:lnTo>
                  <a:lnTo>
                    <a:pt x="719" y="116"/>
                  </a:lnTo>
                  <a:lnTo>
                    <a:pt x="723" y="113"/>
                  </a:lnTo>
                  <a:lnTo>
                    <a:pt x="726" y="110"/>
                  </a:lnTo>
                  <a:lnTo>
                    <a:pt x="729" y="107"/>
                  </a:lnTo>
                  <a:lnTo>
                    <a:pt x="731" y="106"/>
                  </a:lnTo>
                  <a:lnTo>
                    <a:pt x="732" y="104"/>
                  </a:lnTo>
                  <a:lnTo>
                    <a:pt x="81" y="492"/>
                  </a:lnTo>
                  <a:lnTo>
                    <a:pt x="83" y="496"/>
                  </a:lnTo>
                  <a:lnTo>
                    <a:pt x="86" y="499"/>
                  </a:lnTo>
                  <a:lnTo>
                    <a:pt x="89" y="501"/>
                  </a:lnTo>
                  <a:lnTo>
                    <a:pt x="93" y="503"/>
                  </a:lnTo>
                  <a:lnTo>
                    <a:pt x="96" y="504"/>
                  </a:lnTo>
                  <a:lnTo>
                    <a:pt x="99" y="504"/>
                  </a:lnTo>
                  <a:lnTo>
                    <a:pt x="103" y="504"/>
                  </a:lnTo>
                  <a:lnTo>
                    <a:pt x="107" y="504"/>
                  </a:lnTo>
                  <a:lnTo>
                    <a:pt x="112" y="504"/>
                  </a:lnTo>
                  <a:lnTo>
                    <a:pt x="117" y="503"/>
                  </a:lnTo>
                  <a:lnTo>
                    <a:pt x="117" y="510"/>
                  </a:lnTo>
                  <a:lnTo>
                    <a:pt x="118" y="516"/>
                  </a:lnTo>
                  <a:lnTo>
                    <a:pt x="119" y="521"/>
                  </a:lnTo>
                  <a:lnTo>
                    <a:pt x="122" y="526"/>
                  </a:lnTo>
                  <a:lnTo>
                    <a:pt x="126" y="529"/>
                  </a:lnTo>
                  <a:lnTo>
                    <a:pt x="130" y="532"/>
                  </a:lnTo>
                  <a:lnTo>
                    <a:pt x="134" y="535"/>
                  </a:lnTo>
                  <a:lnTo>
                    <a:pt x="139" y="537"/>
                  </a:lnTo>
                  <a:lnTo>
                    <a:pt x="138" y="540"/>
                  </a:lnTo>
                  <a:lnTo>
                    <a:pt x="137" y="543"/>
                  </a:lnTo>
                  <a:lnTo>
                    <a:pt x="136" y="550"/>
                  </a:lnTo>
                  <a:lnTo>
                    <a:pt x="136" y="556"/>
                  </a:lnTo>
                  <a:lnTo>
                    <a:pt x="138" y="563"/>
                  </a:lnTo>
                  <a:lnTo>
                    <a:pt x="140" y="569"/>
                  </a:lnTo>
                  <a:lnTo>
                    <a:pt x="144" y="574"/>
                  </a:lnTo>
                  <a:lnTo>
                    <a:pt x="148" y="578"/>
                  </a:lnTo>
                  <a:lnTo>
                    <a:pt x="152" y="580"/>
                  </a:lnTo>
                  <a:lnTo>
                    <a:pt x="139" y="584"/>
                  </a:lnTo>
                  <a:lnTo>
                    <a:pt x="127" y="588"/>
                  </a:lnTo>
                  <a:lnTo>
                    <a:pt x="115" y="592"/>
                  </a:lnTo>
                  <a:lnTo>
                    <a:pt x="103" y="595"/>
                  </a:lnTo>
                  <a:lnTo>
                    <a:pt x="92" y="598"/>
                  </a:lnTo>
                  <a:lnTo>
                    <a:pt x="80" y="600"/>
                  </a:lnTo>
                  <a:lnTo>
                    <a:pt x="67" y="602"/>
                  </a:lnTo>
                  <a:lnTo>
                    <a:pt x="54" y="603"/>
                  </a:lnTo>
                  <a:lnTo>
                    <a:pt x="54" y="597"/>
                  </a:lnTo>
                  <a:lnTo>
                    <a:pt x="52" y="590"/>
                  </a:lnTo>
                  <a:lnTo>
                    <a:pt x="50" y="584"/>
                  </a:lnTo>
                  <a:lnTo>
                    <a:pt x="47" y="578"/>
                  </a:lnTo>
                  <a:lnTo>
                    <a:pt x="43" y="573"/>
                  </a:lnTo>
                  <a:lnTo>
                    <a:pt x="39" y="569"/>
                  </a:lnTo>
                  <a:lnTo>
                    <a:pt x="34" y="566"/>
                  </a:lnTo>
                  <a:lnTo>
                    <a:pt x="30" y="566"/>
                  </a:lnTo>
                  <a:lnTo>
                    <a:pt x="36" y="555"/>
                  </a:lnTo>
                  <a:lnTo>
                    <a:pt x="43" y="544"/>
                  </a:lnTo>
                  <a:lnTo>
                    <a:pt x="57" y="524"/>
                  </a:lnTo>
                  <a:lnTo>
                    <a:pt x="64" y="514"/>
                  </a:lnTo>
                  <a:lnTo>
                    <a:pt x="69" y="504"/>
                  </a:lnTo>
                  <a:lnTo>
                    <a:pt x="72" y="500"/>
                  </a:lnTo>
                  <a:lnTo>
                    <a:pt x="74" y="496"/>
                  </a:lnTo>
                  <a:lnTo>
                    <a:pt x="76" y="492"/>
                  </a:lnTo>
                  <a:lnTo>
                    <a:pt x="77" y="489"/>
                  </a:lnTo>
                  <a:lnTo>
                    <a:pt x="13" y="62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2"/>
          <p:cNvGrpSpPr>
            <a:grpSpLocks/>
          </p:cNvGrpSpPr>
          <p:nvPr/>
        </p:nvGrpSpPr>
        <p:grpSpPr bwMode="auto">
          <a:xfrm>
            <a:off x="4932363" y="1700213"/>
            <a:ext cx="1822450" cy="974725"/>
            <a:chOff x="3452" y="1353"/>
            <a:chExt cx="1276" cy="776"/>
          </a:xfrm>
        </p:grpSpPr>
        <p:pic>
          <p:nvPicPr>
            <p:cNvPr id="18460" name="Picture 3" descr="MSOffice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flipH="1">
              <a:off x="3452" y="1353"/>
              <a:ext cx="1076" cy="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61" name="Text Box 4"/>
            <p:cNvSpPr txBox="1">
              <a:spLocks noChangeArrowheads="1"/>
            </p:cNvSpPr>
            <p:nvPr/>
          </p:nvSpPr>
          <p:spPr bwMode="auto">
            <a:xfrm>
              <a:off x="3603" y="1411"/>
              <a:ext cx="1125" cy="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42" tIns="38871" rIns="77742" bIns="38871">
              <a:spAutoFit/>
            </a:bodyPr>
            <a:lstStyle/>
            <a:p>
              <a:pPr defTabSz="777875"/>
              <a:r>
                <a:rPr lang="en-GB">
                  <a:solidFill>
                    <a:srgbClr val="000000"/>
                  </a:solidFill>
                  <a:latin typeface="Lucida Handwriting - 64"/>
                </a:rPr>
                <a:t>Girls </a:t>
              </a:r>
            </a:p>
            <a:p>
              <a:pPr defTabSz="777875"/>
              <a:r>
                <a:rPr lang="en-GB">
                  <a:solidFill>
                    <a:srgbClr val="000000"/>
                  </a:solidFill>
                  <a:latin typeface="Lucida Handwriting - 64"/>
                </a:rPr>
                <a:t>play…</a:t>
              </a:r>
            </a:p>
          </p:txBody>
        </p:sp>
      </p:grpSp>
      <p:sp>
        <p:nvSpPr>
          <p:cNvPr id="18434" name="Text Box 5"/>
          <p:cNvSpPr txBox="1">
            <a:spLocks noChangeArrowheads="1"/>
          </p:cNvSpPr>
          <p:nvPr/>
        </p:nvSpPr>
        <p:spPr bwMode="auto">
          <a:xfrm>
            <a:off x="684213" y="692150"/>
            <a:ext cx="7775575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IE" sz="2300">
                <a:solidFill>
                  <a:srgbClr val="465E9C"/>
                </a:solidFill>
                <a:latin typeface="Franklin Gothic Book - 36"/>
              </a:rPr>
              <a:t>Use these to help you think of your own gender stereotypes. </a:t>
            </a:r>
            <a:endParaRPr lang="en-GB" sz="2300">
              <a:solidFill>
                <a:srgbClr val="465E9C"/>
              </a:solidFill>
              <a:latin typeface="Franklin Gothic Book - 36"/>
            </a:endParaRPr>
          </a:p>
        </p:txBody>
      </p:sp>
      <p:pic>
        <p:nvPicPr>
          <p:cNvPr id="18435" name="Picture 6" descr="MM900283627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084888" y="1773238"/>
            <a:ext cx="12128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36" name="Group 7"/>
          <p:cNvGrpSpPr>
            <a:grpSpLocks/>
          </p:cNvGrpSpPr>
          <p:nvPr/>
        </p:nvGrpSpPr>
        <p:grpSpPr bwMode="auto">
          <a:xfrm>
            <a:off x="7164388" y="1700213"/>
            <a:ext cx="1654175" cy="974725"/>
            <a:chOff x="4994" y="1198"/>
            <a:chExt cx="1158" cy="776"/>
          </a:xfrm>
        </p:grpSpPr>
        <p:pic>
          <p:nvPicPr>
            <p:cNvPr id="18458" name="Picture 8" descr="MSOffice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94" y="1198"/>
              <a:ext cx="1077" cy="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59" name="Text Box 9"/>
            <p:cNvSpPr txBox="1">
              <a:spLocks noChangeArrowheads="1"/>
            </p:cNvSpPr>
            <p:nvPr/>
          </p:nvSpPr>
          <p:spPr bwMode="auto">
            <a:xfrm>
              <a:off x="5196" y="1255"/>
              <a:ext cx="956" cy="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42" tIns="38871" rIns="77742" bIns="38871">
              <a:spAutoFit/>
            </a:bodyPr>
            <a:lstStyle/>
            <a:p>
              <a:pPr defTabSz="777875"/>
              <a:r>
                <a:rPr lang="en-GB">
                  <a:solidFill>
                    <a:srgbClr val="000000"/>
                  </a:solidFill>
                  <a:latin typeface="Lucida Handwriting - 64"/>
                </a:rPr>
                <a:t>Girls </a:t>
              </a:r>
            </a:p>
            <a:p>
              <a:pPr defTabSz="777875"/>
              <a:r>
                <a:rPr lang="en-GB">
                  <a:solidFill>
                    <a:srgbClr val="000000"/>
                  </a:solidFill>
                  <a:latin typeface="Lucida Handwriting - 64"/>
                </a:rPr>
                <a:t>can…</a:t>
              </a:r>
            </a:p>
          </p:txBody>
        </p:sp>
      </p:grpSp>
      <p:pic>
        <p:nvPicPr>
          <p:cNvPr id="18437" name="Picture 10" descr="MM900283876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3713" y="4437063"/>
            <a:ext cx="1760537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38" name="Group 11"/>
          <p:cNvGrpSpPr>
            <a:grpSpLocks/>
          </p:cNvGrpSpPr>
          <p:nvPr/>
        </p:nvGrpSpPr>
        <p:grpSpPr bwMode="auto">
          <a:xfrm>
            <a:off x="2555875" y="3860800"/>
            <a:ext cx="1479550" cy="939800"/>
            <a:chOff x="1788" y="3072"/>
            <a:chExt cx="1036" cy="747"/>
          </a:xfrm>
        </p:grpSpPr>
        <p:pic>
          <p:nvPicPr>
            <p:cNvPr id="18456" name="Picture 12" descr="MSOffice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88" y="3072"/>
              <a:ext cx="1036" cy="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57" name="Text Box 13"/>
            <p:cNvSpPr txBox="1">
              <a:spLocks noChangeArrowheads="1"/>
            </p:cNvSpPr>
            <p:nvPr/>
          </p:nvSpPr>
          <p:spPr bwMode="auto">
            <a:xfrm>
              <a:off x="1990" y="3129"/>
              <a:ext cx="679" cy="5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42" tIns="38871" rIns="77742" bIns="38871">
              <a:spAutoFit/>
            </a:bodyPr>
            <a:lstStyle/>
            <a:p>
              <a:pPr defTabSz="777875"/>
              <a:r>
                <a:rPr lang="en-GB">
                  <a:solidFill>
                    <a:srgbClr val="000000"/>
                  </a:solidFill>
                  <a:latin typeface="Lucida Handwriting - 64"/>
                </a:rPr>
                <a:t>Girls </a:t>
              </a:r>
            </a:p>
            <a:p>
              <a:pPr defTabSz="777875"/>
              <a:r>
                <a:rPr lang="en-GB">
                  <a:solidFill>
                    <a:srgbClr val="000000"/>
                  </a:solidFill>
                  <a:latin typeface="Lucida Handwriting - 64"/>
                </a:rPr>
                <a:t>like…</a:t>
              </a:r>
            </a:p>
          </p:txBody>
        </p:sp>
      </p:grpSp>
      <p:grpSp>
        <p:nvGrpSpPr>
          <p:cNvPr id="18439" name="Group 14"/>
          <p:cNvGrpSpPr>
            <a:grpSpLocks/>
          </p:cNvGrpSpPr>
          <p:nvPr/>
        </p:nvGrpSpPr>
        <p:grpSpPr bwMode="auto">
          <a:xfrm>
            <a:off x="539750" y="3716338"/>
            <a:ext cx="1690688" cy="938212"/>
            <a:chOff x="377" y="2957"/>
            <a:chExt cx="1184" cy="747"/>
          </a:xfrm>
        </p:grpSpPr>
        <p:pic>
          <p:nvPicPr>
            <p:cNvPr id="18454" name="Picture 15" descr="MSOffice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flipH="1">
              <a:off x="377" y="2957"/>
              <a:ext cx="1036" cy="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55" name="Text Box 16"/>
            <p:cNvSpPr txBox="1">
              <a:spLocks noChangeArrowheads="1"/>
            </p:cNvSpPr>
            <p:nvPr/>
          </p:nvSpPr>
          <p:spPr bwMode="auto">
            <a:xfrm>
              <a:off x="528" y="3014"/>
              <a:ext cx="1033" cy="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42" tIns="38871" rIns="77742" bIns="38871">
              <a:spAutoFit/>
            </a:bodyPr>
            <a:lstStyle/>
            <a:p>
              <a:pPr defTabSz="777875"/>
              <a:r>
                <a:rPr lang="en-GB">
                  <a:solidFill>
                    <a:srgbClr val="000000"/>
                  </a:solidFill>
                  <a:latin typeface="Lucida Handwriting - 64"/>
                </a:rPr>
                <a:t>Girls </a:t>
              </a:r>
            </a:p>
            <a:p>
              <a:pPr defTabSz="777875"/>
              <a:r>
                <a:rPr lang="en-GB">
                  <a:solidFill>
                    <a:srgbClr val="000000"/>
                  </a:solidFill>
                  <a:latin typeface="Lucida Handwriting - 64"/>
                </a:rPr>
                <a:t>want…</a:t>
              </a:r>
            </a:p>
          </p:txBody>
        </p:sp>
      </p:grpSp>
      <p:pic>
        <p:nvPicPr>
          <p:cNvPr id="18440" name="Picture 17" descr="MM900283684[1]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24075" y="2420938"/>
            <a:ext cx="1611313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41" name="Group 18"/>
          <p:cNvGrpSpPr>
            <a:grpSpLocks/>
          </p:cNvGrpSpPr>
          <p:nvPr/>
        </p:nvGrpSpPr>
        <p:grpSpPr bwMode="auto">
          <a:xfrm>
            <a:off x="827088" y="1844675"/>
            <a:ext cx="2092325" cy="965200"/>
            <a:chOff x="579" y="1468"/>
            <a:chExt cx="1465" cy="768"/>
          </a:xfrm>
        </p:grpSpPr>
        <p:pic>
          <p:nvPicPr>
            <p:cNvPr id="18452" name="Picture 19" descr="MSOffice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flipH="1">
              <a:off x="579" y="1468"/>
              <a:ext cx="1065" cy="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53" name="Text Box 20"/>
            <p:cNvSpPr txBox="1">
              <a:spLocks noChangeArrowheads="1"/>
            </p:cNvSpPr>
            <p:nvPr/>
          </p:nvSpPr>
          <p:spPr bwMode="auto">
            <a:xfrm>
              <a:off x="731" y="1468"/>
              <a:ext cx="1313" cy="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42" tIns="38871" rIns="77742" bIns="38871">
              <a:spAutoFit/>
            </a:bodyPr>
            <a:lstStyle/>
            <a:p>
              <a:pPr defTabSz="777875"/>
              <a:r>
                <a:rPr lang="en-GB">
                  <a:solidFill>
                    <a:srgbClr val="000000"/>
                  </a:solidFill>
                  <a:latin typeface="Lucida Handwriting - 64"/>
                </a:rPr>
                <a:t>Boys </a:t>
              </a:r>
            </a:p>
            <a:p>
              <a:pPr defTabSz="777875"/>
              <a:r>
                <a:rPr lang="en-GB">
                  <a:solidFill>
                    <a:srgbClr val="000000"/>
                  </a:solidFill>
                  <a:latin typeface="Lucida Handwriting - 64"/>
                </a:rPr>
                <a:t>should…</a:t>
              </a:r>
            </a:p>
          </p:txBody>
        </p:sp>
      </p:grpSp>
      <p:grpSp>
        <p:nvGrpSpPr>
          <p:cNvPr id="18442" name="Group 21"/>
          <p:cNvGrpSpPr>
            <a:grpSpLocks/>
          </p:cNvGrpSpPr>
          <p:nvPr/>
        </p:nvGrpSpPr>
        <p:grpSpPr bwMode="auto">
          <a:xfrm>
            <a:off x="3205163" y="1844675"/>
            <a:ext cx="1778000" cy="965200"/>
            <a:chOff x="2243" y="1468"/>
            <a:chExt cx="1245" cy="768"/>
          </a:xfrm>
        </p:grpSpPr>
        <p:pic>
          <p:nvPicPr>
            <p:cNvPr id="18450" name="Picture 22" descr="MSOffice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43" y="1468"/>
              <a:ext cx="1065" cy="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51" name="Text Box 23"/>
            <p:cNvSpPr txBox="1">
              <a:spLocks noChangeArrowheads="1"/>
            </p:cNvSpPr>
            <p:nvPr/>
          </p:nvSpPr>
          <p:spPr bwMode="auto">
            <a:xfrm>
              <a:off x="2444" y="1525"/>
              <a:ext cx="1044" cy="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42" tIns="38871" rIns="77742" bIns="38871">
              <a:spAutoFit/>
            </a:bodyPr>
            <a:lstStyle/>
            <a:p>
              <a:pPr defTabSz="777875"/>
              <a:r>
                <a:rPr lang="en-GB">
                  <a:solidFill>
                    <a:srgbClr val="000000"/>
                  </a:solidFill>
                  <a:latin typeface="Lucida Handwriting - 64"/>
                </a:rPr>
                <a:t>Boys </a:t>
              </a:r>
            </a:p>
            <a:p>
              <a:pPr defTabSz="777875"/>
              <a:r>
                <a:rPr lang="en-GB">
                  <a:solidFill>
                    <a:srgbClr val="000000"/>
                  </a:solidFill>
                  <a:latin typeface="Lucida Handwriting - 64"/>
                </a:rPr>
                <a:t>need…</a:t>
              </a:r>
            </a:p>
          </p:txBody>
        </p:sp>
      </p:grpSp>
      <p:pic>
        <p:nvPicPr>
          <p:cNvPr id="18443" name="Picture 24" descr="MM900303375[1]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64163" y="4437063"/>
            <a:ext cx="143192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44" name="Group 25"/>
          <p:cNvGrpSpPr>
            <a:grpSpLocks/>
          </p:cNvGrpSpPr>
          <p:nvPr/>
        </p:nvGrpSpPr>
        <p:grpSpPr bwMode="auto">
          <a:xfrm>
            <a:off x="4500563" y="3644900"/>
            <a:ext cx="1911350" cy="1006475"/>
            <a:chOff x="3150" y="2900"/>
            <a:chExt cx="1338" cy="800"/>
          </a:xfrm>
        </p:grpSpPr>
        <p:pic>
          <p:nvPicPr>
            <p:cNvPr id="18448" name="Picture 26" descr="MSOffice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flipH="1">
              <a:off x="3150" y="2900"/>
              <a:ext cx="1109" cy="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9" name="Text Box 27"/>
            <p:cNvSpPr txBox="1">
              <a:spLocks noChangeArrowheads="1"/>
            </p:cNvSpPr>
            <p:nvPr/>
          </p:nvSpPr>
          <p:spPr bwMode="auto">
            <a:xfrm>
              <a:off x="3352" y="2957"/>
              <a:ext cx="1136" cy="5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42" tIns="38871" rIns="77742" bIns="38871">
              <a:spAutoFit/>
            </a:bodyPr>
            <a:lstStyle/>
            <a:p>
              <a:pPr defTabSz="777875"/>
              <a:r>
                <a:rPr lang="en-GB">
                  <a:solidFill>
                    <a:srgbClr val="000000"/>
                  </a:solidFill>
                  <a:latin typeface="Lucida Handwriting - 64"/>
                </a:rPr>
                <a:t>Boys </a:t>
              </a:r>
            </a:p>
            <a:p>
              <a:pPr defTabSz="777875"/>
              <a:r>
                <a:rPr lang="en-GB">
                  <a:solidFill>
                    <a:srgbClr val="000000"/>
                  </a:solidFill>
                  <a:latin typeface="Lucida Handwriting - 64"/>
                </a:rPr>
                <a:t>wear…</a:t>
              </a:r>
            </a:p>
          </p:txBody>
        </p:sp>
      </p:grpSp>
      <p:grpSp>
        <p:nvGrpSpPr>
          <p:cNvPr id="18445" name="Group 28"/>
          <p:cNvGrpSpPr>
            <a:grpSpLocks/>
          </p:cNvGrpSpPr>
          <p:nvPr/>
        </p:nvGrpSpPr>
        <p:grpSpPr bwMode="auto">
          <a:xfrm>
            <a:off x="6804025" y="3717925"/>
            <a:ext cx="2089150" cy="1004888"/>
            <a:chOff x="4762" y="2957"/>
            <a:chExt cx="1462" cy="800"/>
          </a:xfrm>
        </p:grpSpPr>
        <p:pic>
          <p:nvPicPr>
            <p:cNvPr id="18446" name="Picture 29" descr="MSOffice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62" y="2957"/>
              <a:ext cx="1109" cy="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7" name="Text Box 30"/>
            <p:cNvSpPr txBox="1">
              <a:spLocks noChangeArrowheads="1"/>
            </p:cNvSpPr>
            <p:nvPr/>
          </p:nvSpPr>
          <p:spPr bwMode="auto">
            <a:xfrm>
              <a:off x="4959" y="2967"/>
              <a:ext cx="1265" cy="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42" tIns="38871" rIns="77742" bIns="38871">
              <a:spAutoFit/>
            </a:bodyPr>
            <a:lstStyle/>
            <a:p>
              <a:pPr defTabSz="777875"/>
              <a:r>
                <a:rPr lang="en-GB">
                  <a:solidFill>
                    <a:srgbClr val="000000"/>
                  </a:solidFill>
                  <a:latin typeface="Lucida Handwriting - 64"/>
                </a:rPr>
                <a:t>Boys </a:t>
              </a:r>
            </a:p>
            <a:p>
              <a:pPr defTabSz="777875"/>
              <a:r>
                <a:rPr lang="en-GB">
                  <a:solidFill>
                    <a:srgbClr val="000000"/>
                  </a:solidFill>
                  <a:latin typeface="Lucida Handwriting - 64"/>
                </a:rPr>
                <a:t>watch…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2"/>
          <p:cNvSpPr txBox="1">
            <a:spLocks noChangeArrowheads="1"/>
          </p:cNvSpPr>
          <p:nvPr/>
        </p:nvSpPr>
        <p:spPr bwMode="auto">
          <a:xfrm>
            <a:off x="1793875" y="1638300"/>
            <a:ext cx="5395913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r>
              <a:rPr lang="en-GB" sz="4000">
                <a:solidFill>
                  <a:srgbClr val="000000"/>
                </a:solidFill>
                <a:latin typeface="Constantia - 53"/>
              </a:rPr>
              <a:t>Gender stereotypes</a:t>
            </a:r>
          </a:p>
        </p:txBody>
      </p:sp>
      <p:sp>
        <p:nvSpPr>
          <p:cNvPr id="20482" name="Text Box 3"/>
          <p:cNvSpPr txBox="1">
            <a:spLocks noChangeArrowheads="1"/>
          </p:cNvSpPr>
          <p:nvPr/>
        </p:nvSpPr>
        <p:spPr bwMode="auto">
          <a:xfrm>
            <a:off x="1547813" y="2524125"/>
            <a:ext cx="5859462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algn="ctr" defTabSz="777875"/>
            <a:endParaRPr lang="en-IE" sz="2600">
              <a:solidFill>
                <a:srgbClr val="465E9C"/>
              </a:solidFill>
              <a:latin typeface="Franklin Gothic Book - 40"/>
            </a:endParaRPr>
          </a:p>
          <a:p>
            <a:pPr algn="ctr" defTabSz="777875"/>
            <a:r>
              <a:rPr lang="en-IE" sz="2600">
                <a:solidFill>
                  <a:srgbClr val="465E9C"/>
                </a:solidFill>
                <a:latin typeface="Franklin Gothic Book - 40"/>
              </a:rPr>
              <a:t>In what way are the following pictures gender stereotypes?</a:t>
            </a:r>
            <a:endParaRPr lang="en-GB" sz="2600">
              <a:solidFill>
                <a:srgbClr val="465E9C"/>
              </a:solidFill>
              <a:latin typeface="Franklin Gothic Book - 4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204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4572000" y="620713"/>
            <a:ext cx="352901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defTabSz="777875"/>
            <a:endParaRPr lang="en-GB" b="1">
              <a:solidFill>
                <a:srgbClr val="000000"/>
              </a:solidFill>
              <a:latin typeface="Arial - 16"/>
            </a:endParaRPr>
          </a:p>
          <a:p>
            <a:pPr defTabSz="777875"/>
            <a:r>
              <a:rPr lang="en-GB" b="1">
                <a:solidFill>
                  <a:srgbClr val="000000"/>
                </a:solidFill>
                <a:latin typeface="Arial - 16"/>
              </a:rPr>
              <a:t>What gender stereotypes do you think this photo depicts ?</a:t>
            </a: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4754563" y="1709738"/>
            <a:ext cx="3246437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defTabSz="777875"/>
            <a:r>
              <a:rPr lang="en-GB" sz="1600" b="1" i="1">
                <a:solidFill>
                  <a:srgbClr val="000000"/>
                </a:solidFill>
                <a:latin typeface="Franklin Gothic Book - 26"/>
              </a:rPr>
              <a:t>Girls…</a:t>
            </a:r>
          </a:p>
          <a:p>
            <a:pPr algn="ctr" defTabSz="777875"/>
            <a:endParaRPr lang="en-GB" sz="1600" b="1" i="1">
              <a:solidFill>
                <a:srgbClr val="000000"/>
              </a:solidFill>
              <a:latin typeface="Franklin Gothic Book - 26"/>
            </a:endParaRPr>
          </a:p>
        </p:txBody>
      </p:sp>
      <p:sp>
        <p:nvSpPr>
          <p:cNvPr id="44039" name="Freeform 7"/>
          <p:cNvSpPr>
            <a:spLocks/>
          </p:cNvSpPr>
          <p:nvPr/>
        </p:nvSpPr>
        <p:spPr bwMode="auto">
          <a:xfrm>
            <a:off x="4572000" y="1628775"/>
            <a:ext cx="3452813" cy="4032250"/>
          </a:xfrm>
          <a:custGeom>
            <a:avLst/>
            <a:gdLst>
              <a:gd name="T0" fmla="*/ 820976169 w 2385"/>
              <a:gd name="T1" fmla="*/ 0 h 3081"/>
              <a:gd name="T2" fmla="*/ 2147483647 w 2385"/>
              <a:gd name="T3" fmla="*/ 0 h 3081"/>
              <a:gd name="T4" fmla="*/ 2147483647 w 2385"/>
              <a:gd name="T5" fmla="*/ 16454377 h 3081"/>
              <a:gd name="T6" fmla="*/ 2147483647 w 2385"/>
              <a:gd name="T7" fmla="*/ 59236807 h 3081"/>
              <a:gd name="T8" fmla="*/ 2147483647 w 2385"/>
              <a:gd name="T9" fmla="*/ 143155172 h 3081"/>
              <a:gd name="T10" fmla="*/ 2147483647 w 2385"/>
              <a:gd name="T11" fmla="*/ 185937627 h 3081"/>
              <a:gd name="T12" fmla="*/ 2147483647 w 2385"/>
              <a:gd name="T13" fmla="*/ 304411199 h 3081"/>
              <a:gd name="T14" fmla="*/ 2147483647 w 2385"/>
              <a:gd name="T15" fmla="*/ 439339226 h 3081"/>
              <a:gd name="T16" fmla="*/ 2147483647 w 2385"/>
              <a:gd name="T17" fmla="*/ 515030384 h 3081"/>
              <a:gd name="T18" fmla="*/ 2147483647 w 2385"/>
              <a:gd name="T19" fmla="*/ 666414010 h 3081"/>
              <a:gd name="T20" fmla="*/ 2147483647 w 2385"/>
              <a:gd name="T21" fmla="*/ 751977693 h 3081"/>
              <a:gd name="T22" fmla="*/ 2147483647 w 2385"/>
              <a:gd name="T23" fmla="*/ 793114932 h 3081"/>
              <a:gd name="T24" fmla="*/ 2147483647 w 2385"/>
              <a:gd name="T25" fmla="*/ 844124532 h 3081"/>
              <a:gd name="T26" fmla="*/ 2147483647 w 2385"/>
              <a:gd name="T27" fmla="*/ 2147483647 h 3081"/>
              <a:gd name="T28" fmla="*/ 2147483647 w 2385"/>
              <a:gd name="T29" fmla="*/ 2147483647 h 3081"/>
              <a:gd name="T30" fmla="*/ 2147483647 w 2385"/>
              <a:gd name="T31" fmla="*/ 2147483647 h 3081"/>
              <a:gd name="T32" fmla="*/ 2147483647 w 2385"/>
              <a:gd name="T33" fmla="*/ 2147483647 h 3081"/>
              <a:gd name="T34" fmla="*/ 2147483647 w 2385"/>
              <a:gd name="T35" fmla="*/ 2147483647 h 3081"/>
              <a:gd name="T36" fmla="*/ 2147483647 w 2385"/>
              <a:gd name="T37" fmla="*/ 2147483647 h 3081"/>
              <a:gd name="T38" fmla="*/ 2147483647 w 2385"/>
              <a:gd name="T39" fmla="*/ 2147483647 h 3081"/>
              <a:gd name="T40" fmla="*/ 2147483647 w 2385"/>
              <a:gd name="T41" fmla="*/ 2147483647 h 3081"/>
              <a:gd name="T42" fmla="*/ 2147483647 w 2385"/>
              <a:gd name="T43" fmla="*/ 2147483647 h 3081"/>
              <a:gd name="T44" fmla="*/ 2147483647 w 2385"/>
              <a:gd name="T45" fmla="*/ 2147483647 h 3081"/>
              <a:gd name="T46" fmla="*/ 2147483647 w 2385"/>
              <a:gd name="T47" fmla="*/ 2147483647 h 3081"/>
              <a:gd name="T48" fmla="*/ 2147483647 w 2385"/>
              <a:gd name="T49" fmla="*/ 2147483647 h 3081"/>
              <a:gd name="T50" fmla="*/ 2147483647 w 2385"/>
              <a:gd name="T51" fmla="*/ 2147483647 h 3081"/>
              <a:gd name="T52" fmla="*/ 2147483647 w 2385"/>
              <a:gd name="T53" fmla="*/ 2147483647 h 3081"/>
              <a:gd name="T54" fmla="*/ 820976169 w 2385"/>
              <a:gd name="T55" fmla="*/ 2147483647 h 3081"/>
              <a:gd name="T56" fmla="*/ 771345441 w 2385"/>
              <a:gd name="T57" fmla="*/ 2147483647 h 3081"/>
              <a:gd name="T58" fmla="*/ 732054146 w 2385"/>
              <a:gd name="T59" fmla="*/ 2147483647 h 3081"/>
              <a:gd name="T60" fmla="*/ 649335783 w 2385"/>
              <a:gd name="T61" fmla="*/ 2147483647 h 3081"/>
              <a:gd name="T62" fmla="*/ 500443598 w 2385"/>
              <a:gd name="T63" fmla="*/ 2147483647 h 3081"/>
              <a:gd name="T64" fmla="*/ 361890938 w 2385"/>
              <a:gd name="T65" fmla="*/ 2147483647 h 3081"/>
              <a:gd name="T66" fmla="*/ 295717116 w 2385"/>
              <a:gd name="T67" fmla="*/ 2147483647 h 3081"/>
              <a:gd name="T68" fmla="*/ 181979865 w 2385"/>
              <a:gd name="T69" fmla="*/ 2147483647 h 3081"/>
              <a:gd name="T70" fmla="*/ 99261502 w 2385"/>
              <a:gd name="T71" fmla="*/ 2147483647 h 3081"/>
              <a:gd name="T72" fmla="*/ 57903021 w 2385"/>
              <a:gd name="T73" fmla="*/ 2147483647 h 3081"/>
              <a:gd name="T74" fmla="*/ 16543099 w 2385"/>
              <a:gd name="T75" fmla="*/ 2147483647 h 3081"/>
              <a:gd name="T76" fmla="*/ 0 w 2385"/>
              <a:gd name="T77" fmla="*/ 2147483647 h 3081"/>
              <a:gd name="T78" fmla="*/ 0 w 2385"/>
              <a:gd name="T79" fmla="*/ 751977693 h 3081"/>
              <a:gd name="T80" fmla="*/ 16543099 w 2385"/>
              <a:gd name="T81" fmla="*/ 666414010 h 3081"/>
              <a:gd name="T82" fmla="*/ 57903021 w 2385"/>
              <a:gd name="T83" fmla="*/ 515030384 h 3081"/>
              <a:gd name="T84" fmla="*/ 140619959 w 2385"/>
              <a:gd name="T85" fmla="*/ 371875253 h 3081"/>
              <a:gd name="T86" fmla="*/ 181979865 w 2385"/>
              <a:gd name="T87" fmla="*/ 304411199 h 3081"/>
              <a:gd name="T88" fmla="*/ 295717116 w 2385"/>
              <a:gd name="T89" fmla="*/ 185937627 h 3081"/>
              <a:gd name="T90" fmla="*/ 428064850 w 2385"/>
              <a:gd name="T91" fmla="*/ 102019242 h 3081"/>
              <a:gd name="T92" fmla="*/ 500443598 w 2385"/>
              <a:gd name="T93" fmla="*/ 59236807 h 3081"/>
              <a:gd name="T94" fmla="*/ 649335783 w 2385"/>
              <a:gd name="T95" fmla="*/ 16454377 h 3081"/>
              <a:gd name="T96" fmla="*/ 732054146 w 2385"/>
              <a:gd name="T97" fmla="*/ 0 h 3081"/>
              <a:gd name="T98" fmla="*/ 820976169 w 2385"/>
              <a:gd name="T99" fmla="*/ 0 h 308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385"/>
              <a:gd name="T151" fmla="*/ 0 h 3081"/>
              <a:gd name="T152" fmla="*/ 2385 w 2385"/>
              <a:gd name="T153" fmla="*/ 3081 h 3081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385" h="3081">
                <a:moveTo>
                  <a:pt x="397" y="0"/>
                </a:moveTo>
                <a:lnTo>
                  <a:pt x="2026" y="0"/>
                </a:lnTo>
                <a:lnTo>
                  <a:pt x="2066" y="10"/>
                </a:lnTo>
                <a:lnTo>
                  <a:pt x="2137" y="36"/>
                </a:lnTo>
                <a:lnTo>
                  <a:pt x="2205" y="87"/>
                </a:lnTo>
                <a:lnTo>
                  <a:pt x="2237" y="113"/>
                </a:lnTo>
                <a:lnTo>
                  <a:pt x="2293" y="185"/>
                </a:lnTo>
                <a:lnTo>
                  <a:pt x="2332" y="267"/>
                </a:lnTo>
                <a:lnTo>
                  <a:pt x="2352" y="313"/>
                </a:lnTo>
                <a:lnTo>
                  <a:pt x="2372" y="405"/>
                </a:lnTo>
                <a:lnTo>
                  <a:pt x="2380" y="457"/>
                </a:lnTo>
                <a:lnTo>
                  <a:pt x="2380" y="482"/>
                </a:lnTo>
                <a:lnTo>
                  <a:pt x="2384" y="513"/>
                </a:lnTo>
                <a:lnTo>
                  <a:pt x="2384" y="2567"/>
                </a:lnTo>
                <a:lnTo>
                  <a:pt x="2380" y="2592"/>
                </a:lnTo>
                <a:lnTo>
                  <a:pt x="2380" y="2618"/>
                </a:lnTo>
                <a:lnTo>
                  <a:pt x="2372" y="2669"/>
                </a:lnTo>
                <a:lnTo>
                  <a:pt x="2352" y="2762"/>
                </a:lnTo>
                <a:lnTo>
                  <a:pt x="2313" y="2849"/>
                </a:lnTo>
                <a:lnTo>
                  <a:pt x="2293" y="2890"/>
                </a:lnTo>
                <a:lnTo>
                  <a:pt x="2237" y="2962"/>
                </a:lnTo>
                <a:lnTo>
                  <a:pt x="2173" y="3013"/>
                </a:lnTo>
                <a:lnTo>
                  <a:pt x="2137" y="3039"/>
                </a:lnTo>
                <a:lnTo>
                  <a:pt x="2066" y="3065"/>
                </a:lnTo>
                <a:lnTo>
                  <a:pt x="2026" y="3075"/>
                </a:lnTo>
                <a:lnTo>
                  <a:pt x="2007" y="3075"/>
                </a:lnTo>
                <a:lnTo>
                  <a:pt x="1987" y="3080"/>
                </a:lnTo>
                <a:lnTo>
                  <a:pt x="397" y="3080"/>
                </a:lnTo>
                <a:lnTo>
                  <a:pt x="373" y="3075"/>
                </a:lnTo>
                <a:lnTo>
                  <a:pt x="354" y="3075"/>
                </a:lnTo>
                <a:lnTo>
                  <a:pt x="314" y="3065"/>
                </a:lnTo>
                <a:lnTo>
                  <a:pt x="242" y="3039"/>
                </a:lnTo>
                <a:lnTo>
                  <a:pt x="175" y="2987"/>
                </a:lnTo>
                <a:lnTo>
                  <a:pt x="143" y="2962"/>
                </a:lnTo>
                <a:lnTo>
                  <a:pt x="88" y="2890"/>
                </a:lnTo>
                <a:lnTo>
                  <a:pt x="48" y="2808"/>
                </a:lnTo>
                <a:lnTo>
                  <a:pt x="28" y="2762"/>
                </a:lnTo>
                <a:lnTo>
                  <a:pt x="8" y="2669"/>
                </a:lnTo>
                <a:lnTo>
                  <a:pt x="0" y="2618"/>
                </a:lnTo>
                <a:lnTo>
                  <a:pt x="0" y="457"/>
                </a:lnTo>
                <a:lnTo>
                  <a:pt x="8" y="405"/>
                </a:lnTo>
                <a:lnTo>
                  <a:pt x="28" y="313"/>
                </a:lnTo>
                <a:lnTo>
                  <a:pt x="68" y="226"/>
                </a:lnTo>
                <a:lnTo>
                  <a:pt x="88" y="185"/>
                </a:lnTo>
                <a:lnTo>
                  <a:pt x="143" y="113"/>
                </a:lnTo>
                <a:lnTo>
                  <a:pt x="207" y="62"/>
                </a:lnTo>
                <a:lnTo>
                  <a:pt x="242" y="36"/>
                </a:lnTo>
                <a:lnTo>
                  <a:pt x="314" y="10"/>
                </a:lnTo>
                <a:lnTo>
                  <a:pt x="354" y="0"/>
                </a:lnTo>
                <a:lnTo>
                  <a:pt x="397" y="0"/>
                </a:lnTo>
                <a:close/>
              </a:path>
            </a:pathLst>
          </a:custGeom>
          <a:solidFill>
            <a:schemeClr val="accent1">
              <a:alpha val="1176"/>
            </a:schemeClr>
          </a:solidFill>
          <a:ln w="3810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4743450" y="3449638"/>
            <a:ext cx="12795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42" tIns="38871" rIns="77742" bIns="38871">
            <a:spAutoFit/>
          </a:bodyPr>
          <a:lstStyle/>
          <a:p>
            <a:pPr defTabSz="777875"/>
            <a:r>
              <a:rPr lang="en-GB" sz="1600" b="1" i="1">
                <a:solidFill>
                  <a:srgbClr val="000000"/>
                </a:solidFill>
                <a:latin typeface="Franklin Gothic Book - 26"/>
              </a:rPr>
              <a:t>Boys…</a:t>
            </a:r>
          </a:p>
        </p:txBody>
      </p:sp>
      <p:grpSp>
        <p:nvGrpSpPr>
          <p:cNvPr id="44041" name="Group 9"/>
          <p:cNvGrpSpPr>
            <a:grpSpLocks/>
          </p:cNvGrpSpPr>
          <p:nvPr/>
        </p:nvGrpSpPr>
        <p:grpSpPr bwMode="auto">
          <a:xfrm flipH="1">
            <a:off x="4114800" y="4514850"/>
            <a:ext cx="1150938" cy="781050"/>
            <a:chOff x="2880" y="3592"/>
            <a:chExt cx="805" cy="621"/>
          </a:xfrm>
        </p:grpSpPr>
        <p:sp>
          <p:nvSpPr>
            <p:cNvPr id="44042" name="Freeform 10"/>
            <p:cNvSpPr>
              <a:spLocks/>
            </p:cNvSpPr>
            <p:nvPr/>
          </p:nvSpPr>
          <p:spPr bwMode="auto">
            <a:xfrm>
              <a:off x="3586" y="3598"/>
              <a:ext cx="93" cy="105"/>
            </a:xfrm>
            <a:custGeom>
              <a:avLst/>
              <a:gdLst>
                <a:gd name="T0" fmla="*/ 63 w 93"/>
                <a:gd name="T1" fmla="*/ 31 h 105"/>
                <a:gd name="T2" fmla="*/ 58 w 93"/>
                <a:gd name="T3" fmla="*/ 26 h 105"/>
                <a:gd name="T4" fmla="*/ 52 w 93"/>
                <a:gd name="T5" fmla="*/ 22 h 105"/>
                <a:gd name="T6" fmla="*/ 45 w 93"/>
                <a:gd name="T7" fmla="*/ 19 h 105"/>
                <a:gd name="T8" fmla="*/ 37 w 93"/>
                <a:gd name="T9" fmla="*/ 16 h 105"/>
                <a:gd name="T10" fmla="*/ 27 w 93"/>
                <a:gd name="T11" fmla="*/ 13 h 105"/>
                <a:gd name="T12" fmla="*/ 21 w 93"/>
                <a:gd name="T13" fmla="*/ 12 h 105"/>
                <a:gd name="T14" fmla="*/ 15 w 93"/>
                <a:gd name="T15" fmla="*/ 10 h 105"/>
                <a:gd name="T16" fmla="*/ 8 w 93"/>
                <a:gd name="T17" fmla="*/ 8 h 105"/>
                <a:gd name="T18" fmla="*/ 0 w 93"/>
                <a:gd name="T19" fmla="*/ 5 h 105"/>
                <a:gd name="T20" fmla="*/ 9 w 93"/>
                <a:gd name="T21" fmla="*/ 3 h 105"/>
                <a:gd name="T22" fmla="*/ 18 w 93"/>
                <a:gd name="T23" fmla="*/ 1 h 105"/>
                <a:gd name="T24" fmla="*/ 26 w 93"/>
                <a:gd name="T25" fmla="*/ 0 h 105"/>
                <a:gd name="T26" fmla="*/ 34 w 93"/>
                <a:gd name="T27" fmla="*/ 0 h 105"/>
                <a:gd name="T28" fmla="*/ 41 w 93"/>
                <a:gd name="T29" fmla="*/ 0 h 105"/>
                <a:gd name="T30" fmla="*/ 47 w 93"/>
                <a:gd name="T31" fmla="*/ 1 h 105"/>
                <a:gd name="T32" fmla="*/ 53 w 93"/>
                <a:gd name="T33" fmla="*/ 3 h 105"/>
                <a:gd name="T34" fmla="*/ 59 w 93"/>
                <a:gd name="T35" fmla="*/ 6 h 105"/>
                <a:gd name="T36" fmla="*/ 64 w 93"/>
                <a:gd name="T37" fmla="*/ 9 h 105"/>
                <a:gd name="T38" fmla="*/ 68 w 93"/>
                <a:gd name="T39" fmla="*/ 12 h 105"/>
                <a:gd name="T40" fmla="*/ 73 w 93"/>
                <a:gd name="T41" fmla="*/ 16 h 105"/>
                <a:gd name="T42" fmla="*/ 76 w 93"/>
                <a:gd name="T43" fmla="*/ 21 h 105"/>
                <a:gd name="T44" fmla="*/ 80 w 93"/>
                <a:gd name="T45" fmla="*/ 25 h 105"/>
                <a:gd name="T46" fmla="*/ 83 w 93"/>
                <a:gd name="T47" fmla="*/ 30 h 105"/>
                <a:gd name="T48" fmla="*/ 87 w 93"/>
                <a:gd name="T49" fmla="*/ 41 h 105"/>
                <a:gd name="T50" fmla="*/ 90 w 93"/>
                <a:gd name="T51" fmla="*/ 52 h 105"/>
                <a:gd name="T52" fmla="*/ 92 w 93"/>
                <a:gd name="T53" fmla="*/ 63 h 105"/>
                <a:gd name="T54" fmla="*/ 92 w 93"/>
                <a:gd name="T55" fmla="*/ 73 h 105"/>
                <a:gd name="T56" fmla="*/ 91 w 93"/>
                <a:gd name="T57" fmla="*/ 83 h 105"/>
                <a:gd name="T58" fmla="*/ 90 w 93"/>
                <a:gd name="T59" fmla="*/ 87 h 105"/>
                <a:gd name="T60" fmla="*/ 89 w 93"/>
                <a:gd name="T61" fmla="*/ 91 h 105"/>
                <a:gd name="T62" fmla="*/ 88 w 93"/>
                <a:gd name="T63" fmla="*/ 95 h 105"/>
                <a:gd name="T64" fmla="*/ 86 w 93"/>
                <a:gd name="T65" fmla="*/ 98 h 105"/>
                <a:gd name="T66" fmla="*/ 84 w 93"/>
                <a:gd name="T67" fmla="*/ 100 h 105"/>
                <a:gd name="T68" fmla="*/ 82 w 93"/>
                <a:gd name="T69" fmla="*/ 102 h 105"/>
                <a:gd name="T70" fmla="*/ 79 w 93"/>
                <a:gd name="T71" fmla="*/ 104 h 105"/>
                <a:gd name="T72" fmla="*/ 77 w 93"/>
                <a:gd name="T73" fmla="*/ 104 h 105"/>
                <a:gd name="T74" fmla="*/ 78 w 93"/>
                <a:gd name="T75" fmla="*/ 97 h 105"/>
                <a:gd name="T76" fmla="*/ 80 w 93"/>
                <a:gd name="T77" fmla="*/ 88 h 105"/>
                <a:gd name="T78" fmla="*/ 80 w 93"/>
                <a:gd name="T79" fmla="*/ 80 h 105"/>
                <a:gd name="T80" fmla="*/ 80 w 93"/>
                <a:gd name="T81" fmla="*/ 71 h 105"/>
                <a:gd name="T82" fmla="*/ 78 w 93"/>
                <a:gd name="T83" fmla="*/ 62 h 105"/>
                <a:gd name="T84" fmla="*/ 76 w 93"/>
                <a:gd name="T85" fmla="*/ 53 h 105"/>
                <a:gd name="T86" fmla="*/ 73 w 93"/>
                <a:gd name="T87" fmla="*/ 45 h 105"/>
                <a:gd name="T88" fmla="*/ 69 w 93"/>
                <a:gd name="T89" fmla="*/ 38 h 105"/>
                <a:gd name="T90" fmla="*/ 63 w 93"/>
                <a:gd name="T91" fmla="*/ 31 h 1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"/>
                <a:gd name="T139" fmla="*/ 0 h 105"/>
                <a:gd name="T140" fmla="*/ 93 w 93"/>
                <a:gd name="T141" fmla="*/ 105 h 10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" h="105">
                  <a:moveTo>
                    <a:pt x="63" y="31"/>
                  </a:moveTo>
                  <a:lnTo>
                    <a:pt x="58" y="26"/>
                  </a:lnTo>
                  <a:lnTo>
                    <a:pt x="52" y="22"/>
                  </a:lnTo>
                  <a:lnTo>
                    <a:pt x="45" y="19"/>
                  </a:lnTo>
                  <a:lnTo>
                    <a:pt x="37" y="16"/>
                  </a:lnTo>
                  <a:lnTo>
                    <a:pt x="27" y="13"/>
                  </a:lnTo>
                  <a:lnTo>
                    <a:pt x="21" y="12"/>
                  </a:lnTo>
                  <a:lnTo>
                    <a:pt x="15" y="10"/>
                  </a:lnTo>
                  <a:lnTo>
                    <a:pt x="8" y="8"/>
                  </a:lnTo>
                  <a:lnTo>
                    <a:pt x="0" y="5"/>
                  </a:lnTo>
                  <a:lnTo>
                    <a:pt x="9" y="3"/>
                  </a:lnTo>
                  <a:lnTo>
                    <a:pt x="18" y="1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7" y="1"/>
                  </a:lnTo>
                  <a:lnTo>
                    <a:pt x="53" y="3"/>
                  </a:lnTo>
                  <a:lnTo>
                    <a:pt x="59" y="6"/>
                  </a:lnTo>
                  <a:lnTo>
                    <a:pt x="64" y="9"/>
                  </a:lnTo>
                  <a:lnTo>
                    <a:pt x="68" y="12"/>
                  </a:lnTo>
                  <a:lnTo>
                    <a:pt x="73" y="16"/>
                  </a:lnTo>
                  <a:lnTo>
                    <a:pt x="76" y="21"/>
                  </a:lnTo>
                  <a:lnTo>
                    <a:pt x="80" y="25"/>
                  </a:lnTo>
                  <a:lnTo>
                    <a:pt x="83" y="30"/>
                  </a:lnTo>
                  <a:lnTo>
                    <a:pt x="87" y="41"/>
                  </a:lnTo>
                  <a:lnTo>
                    <a:pt x="90" y="52"/>
                  </a:lnTo>
                  <a:lnTo>
                    <a:pt x="92" y="63"/>
                  </a:lnTo>
                  <a:lnTo>
                    <a:pt x="92" y="73"/>
                  </a:lnTo>
                  <a:lnTo>
                    <a:pt x="91" y="83"/>
                  </a:lnTo>
                  <a:lnTo>
                    <a:pt x="90" y="87"/>
                  </a:lnTo>
                  <a:lnTo>
                    <a:pt x="89" y="91"/>
                  </a:lnTo>
                  <a:lnTo>
                    <a:pt x="88" y="95"/>
                  </a:lnTo>
                  <a:lnTo>
                    <a:pt x="86" y="98"/>
                  </a:lnTo>
                  <a:lnTo>
                    <a:pt x="84" y="100"/>
                  </a:lnTo>
                  <a:lnTo>
                    <a:pt x="82" y="102"/>
                  </a:lnTo>
                  <a:lnTo>
                    <a:pt x="79" y="104"/>
                  </a:lnTo>
                  <a:lnTo>
                    <a:pt x="77" y="104"/>
                  </a:lnTo>
                  <a:lnTo>
                    <a:pt x="78" y="97"/>
                  </a:lnTo>
                  <a:lnTo>
                    <a:pt x="80" y="88"/>
                  </a:lnTo>
                  <a:lnTo>
                    <a:pt x="80" y="80"/>
                  </a:lnTo>
                  <a:lnTo>
                    <a:pt x="80" y="71"/>
                  </a:lnTo>
                  <a:lnTo>
                    <a:pt x="78" y="62"/>
                  </a:lnTo>
                  <a:lnTo>
                    <a:pt x="76" y="53"/>
                  </a:lnTo>
                  <a:lnTo>
                    <a:pt x="73" y="45"/>
                  </a:lnTo>
                  <a:lnTo>
                    <a:pt x="69" y="38"/>
                  </a:lnTo>
                  <a:lnTo>
                    <a:pt x="63" y="31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43" name="Freeform 11"/>
            <p:cNvSpPr>
              <a:spLocks/>
            </p:cNvSpPr>
            <p:nvPr/>
          </p:nvSpPr>
          <p:spPr bwMode="auto">
            <a:xfrm>
              <a:off x="3541" y="3608"/>
              <a:ext cx="126" cy="122"/>
            </a:xfrm>
            <a:custGeom>
              <a:avLst/>
              <a:gdLst>
                <a:gd name="T0" fmla="*/ 56 w 126"/>
                <a:gd name="T1" fmla="*/ 1 h 122"/>
                <a:gd name="T2" fmla="*/ 67 w 126"/>
                <a:gd name="T3" fmla="*/ 2 h 122"/>
                <a:gd name="T4" fmla="*/ 77 w 126"/>
                <a:gd name="T5" fmla="*/ 5 h 122"/>
                <a:gd name="T6" fmla="*/ 87 w 126"/>
                <a:gd name="T7" fmla="*/ 8 h 122"/>
                <a:gd name="T8" fmla="*/ 95 w 126"/>
                <a:gd name="T9" fmla="*/ 11 h 122"/>
                <a:gd name="T10" fmla="*/ 102 w 126"/>
                <a:gd name="T11" fmla="*/ 16 h 122"/>
                <a:gd name="T12" fmla="*/ 108 w 126"/>
                <a:gd name="T13" fmla="*/ 21 h 122"/>
                <a:gd name="T14" fmla="*/ 113 w 126"/>
                <a:gd name="T15" fmla="*/ 26 h 122"/>
                <a:gd name="T16" fmla="*/ 117 w 126"/>
                <a:gd name="T17" fmla="*/ 32 h 122"/>
                <a:gd name="T18" fmla="*/ 120 w 126"/>
                <a:gd name="T19" fmla="*/ 39 h 122"/>
                <a:gd name="T20" fmla="*/ 123 w 126"/>
                <a:gd name="T21" fmla="*/ 46 h 122"/>
                <a:gd name="T22" fmla="*/ 124 w 126"/>
                <a:gd name="T23" fmla="*/ 54 h 122"/>
                <a:gd name="T24" fmla="*/ 125 w 126"/>
                <a:gd name="T25" fmla="*/ 62 h 122"/>
                <a:gd name="T26" fmla="*/ 125 w 126"/>
                <a:gd name="T27" fmla="*/ 70 h 122"/>
                <a:gd name="T28" fmla="*/ 124 w 126"/>
                <a:gd name="T29" fmla="*/ 79 h 122"/>
                <a:gd name="T30" fmla="*/ 123 w 126"/>
                <a:gd name="T31" fmla="*/ 88 h 122"/>
                <a:gd name="T32" fmla="*/ 119 w 126"/>
                <a:gd name="T33" fmla="*/ 92 h 122"/>
                <a:gd name="T34" fmla="*/ 116 w 126"/>
                <a:gd name="T35" fmla="*/ 97 h 122"/>
                <a:gd name="T36" fmla="*/ 108 w 126"/>
                <a:gd name="T37" fmla="*/ 104 h 122"/>
                <a:gd name="T38" fmla="*/ 104 w 126"/>
                <a:gd name="T39" fmla="*/ 108 h 122"/>
                <a:gd name="T40" fmla="*/ 99 w 126"/>
                <a:gd name="T41" fmla="*/ 112 h 122"/>
                <a:gd name="T42" fmla="*/ 93 w 126"/>
                <a:gd name="T43" fmla="*/ 116 h 122"/>
                <a:gd name="T44" fmla="*/ 86 w 126"/>
                <a:gd name="T45" fmla="*/ 121 h 122"/>
                <a:gd name="T46" fmla="*/ 84 w 126"/>
                <a:gd name="T47" fmla="*/ 106 h 122"/>
                <a:gd name="T48" fmla="*/ 82 w 126"/>
                <a:gd name="T49" fmla="*/ 98 h 122"/>
                <a:gd name="T50" fmla="*/ 80 w 126"/>
                <a:gd name="T51" fmla="*/ 91 h 122"/>
                <a:gd name="T52" fmla="*/ 77 w 126"/>
                <a:gd name="T53" fmla="*/ 84 h 122"/>
                <a:gd name="T54" fmla="*/ 73 w 126"/>
                <a:gd name="T55" fmla="*/ 77 h 122"/>
                <a:gd name="T56" fmla="*/ 69 w 126"/>
                <a:gd name="T57" fmla="*/ 70 h 122"/>
                <a:gd name="T58" fmla="*/ 64 w 126"/>
                <a:gd name="T59" fmla="*/ 64 h 122"/>
                <a:gd name="T60" fmla="*/ 59 w 126"/>
                <a:gd name="T61" fmla="*/ 58 h 122"/>
                <a:gd name="T62" fmla="*/ 53 w 126"/>
                <a:gd name="T63" fmla="*/ 52 h 122"/>
                <a:gd name="T64" fmla="*/ 46 w 126"/>
                <a:gd name="T65" fmla="*/ 47 h 122"/>
                <a:gd name="T66" fmla="*/ 38 w 126"/>
                <a:gd name="T67" fmla="*/ 42 h 122"/>
                <a:gd name="T68" fmla="*/ 30 w 126"/>
                <a:gd name="T69" fmla="*/ 38 h 122"/>
                <a:gd name="T70" fmla="*/ 21 w 126"/>
                <a:gd name="T71" fmla="*/ 34 h 122"/>
                <a:gd name="T72" fmla="*/ 11 w 126"/>
                <a:gd name="T73" fmla="*/ 31 h 122"/>
                <a:gd name="T74" fmla="*/ 0 w 126"/>
                <a:gd name="T75" fmla="*/ 28 h 122"/>
                <a:gd name="T76" fmla="*/ 8 w 126"/>
                <a:gd name="T77" fmla="*/ 21 h 122"/>
                <a:gd name="T78" fmla="*/ 17 w 126"/>
                <a:gd name="T79" fmla="*/ 15 h 122"/>
                <a:gd name="T80" fmla="*/ 22 w 126"/>
                <a:gd name="T81" fmla="*/ 11 h 122"/>
                <a:gd name="T82" fmla="*/ 29 w 126"/>
                <a:gd name="T83" fmla="*/ 8 h 122"/>
                <a:gd name="T84" fmla="*/ 35 w 126"/>
                <a:gd name="T85" fmla="*/ 4 h 122"/>
                <a:gd name="T86" fmla="*/ 43 w 126"/>
                <a:gd name="T87" fmla="*/ 0 h 122"/>
                <a:gd name="T88" fmla="*/ 56 w 126"/>
                <a:gd name="T89" fmla="*/ 1 h 1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6"/>
                <a:gd name="T136" fmla="*/ 0 h 122"/>
                <a:gd name="T137" fmla="*/ 126 w 126"/>
                <a:gd name="T138" fmla="*/ 122 h 1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6" h="122">
                  <a:moveTo>
                    <a:pt x="56" y="1"/>
                  </a:moveTo>
                  <a:lnTo>
                    <a:pt x="67" y="2"/>
                  </a:lnTo>
                  <a:lnTo>
                    <a:pt x="77" y="5"/>
                  </a:lnTo>
                  <a:lnTo>
                    <a:pt x="87" y="8"/>
                  </a:lnTo>
                  <a:lnTo>
                    <a:pt x="95" y="11"/>
                  </a:lnTo>
                  <a:lnTo>
                    <a:pt x="102" y="16"/>
                  </a:lnTo>
                  <a:lnTo>
                    <a:pt x="108" y="21"/>
                  </a:lnTo>
                  <a:lnTo>
                    <a:pt x="113" y="26"/>
                  </a:lnTo>
                  <a:lnTo>
                    <a:pt x="117" y="32"/>
                  </a:lnTo>
                  <a:lnTo>
                    <a:pt x="120" y="39"/>
                  </a:lnTo>
                  <a:lnTo>
                    <a:pt x="123" y="46"/>
                  </a:lnTo>
                  <a:lnTo>
                    <a:pt x="124" y="54"/>
                  </a:lnTo>
                  <a:lnTo>
                    <a:pt x="125" y="62"/>
                  </a:lnTo>
                  <a:lnTo>
                    <a:pt x="125" y="70"/>
                  </a:lnTo>
                  <a:lnTo>
                    <a:pt x="124" y="79"/>
                  </a:lnTo>
                  <a:lnTo>
                    <a:pt x="123" y="88"/>
                  </a:lnTo>
                  <a:lnTo>
                    <a:pt x="119" y="92"/>
                  </a:lnTo>
                  <a:lnTo>
                    <a:pt x="116" y="97"/>
                  </a:lnTo>
                  <a:lnTo>
                    <a:pt x="108" y="104"/>
                  </a:lnTo>
                  <a:lnTo>
                    <a:pt x="104" y="108"/>
                  </a:lnTo>
                  <a:lnTo>
                    <a:pt x="99" y="112"/>
                  </a:lnTo>
                  <a:lnTo>
                    <a:pt x="93" y="116"/>
                  </a:lnTo>
                  <a:lnTo>
                    <a:pt x="86" y="121"/>
                  </a:lnTo>
                  <a:lnTo>
                    <a:pt x="84" y="106"/>
                  </a:lnTo>
                  <a:lnTo>
                    <a:pt x="82" y="98"/>
                  </a:lnTo>
                  <a:lnTo>
                    <a:pt x="80" y="91"/>
                  </a:lnTo>
                  <a:lnTo>
                    <a:pt x="77" y="84"/>
                  </a:lnTo>
                  <a:lnTo>
                    <a:pt x="73" y="77"/>
                  </a:lnTo>
                  <a:lnTo>
                    <a:pt x="69" y="70"/>
                  </a:lnTo>
                  <a:lnTo>
                    <a:pt x="64" y="64"/>
                  </a:lnTo>
                  <a:lnTo>
                    <a:pt x="59" y="58"/>
                  </a:lnTo>
                  <a:lnTo>
                    <a:pt x="53" y="52"/>
                  </a:lnTo>
                  <a:lnTo>
                    <a:pt x="46" y="47"/>
                  </a:lnTo>
                  <a:lnTo>
                    <a:pt x="38" y="42"/>
                  </a:lnTo>
                  <a:lnTo>
                    <a:pt x="30" y="38"/>
                  </a:lnTo>
                  <a:lnTo>
                    <a:pt x="21" y="34"/>
                  </a:lnTo>
                  <a:lnTo>
                    <a:pt x="11" y="31"/>
                  </a:lnTo>
                  <a:lnTo>
                    <a:pt x="0" y="28"/>
                  </a:lnTo>
                  <a:lnTo>
                    <a:pt x="8" y="21"/>
                  </a:lnTo>
                  <a:lnTo>
                    <a:pt x="17" y="15"/>
                  </a:lnTo>
                  <a:lnTo>
                    <a:pt x="22" y="11"/>
                  </a:lnTo>
                  <a:lnTo>
                    <a:pt x="29" y="8"/>
                  </a:lnTo>
                  <a:lnTo>
                    <a:pt x="35" y="4"/>
                  </a:lnTo>
                  <a:lnTo>
                    <a:pt x="43" y="0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FF9900"/>
            </a:solidFill>
            <a:ln w="0" cap="flat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44" name="Freeform 12"/>
            <p:cNvSpPr>
              <a:spLocks/>
            </p:cNvSpPr>
            <p:nvPr/>
          </p:nvSpPr>
          <p:spPr bwMode="auto">
            <a:xfrm>
              <a:off x="3006" y="3652"/>
              <a:ext cx="612" cy="473"/>
            </a:xfrm>
            <a:custGeom>
              <a:avLst/>
              <a:gdLst>
                <a:gd name="T0" fmla="*/ 596 w 612"/>
                <a:gd name="T1" fmla="*/ 46 h 473"/>
                <a:gd name="T2" fmla="*/ 564 w 612"/>
                <a:gd name="T3" fmla="*/ 71 h 473"/>
                <a:gd name="T4" fmla="*/ 531 w 612"/>
                <a:gd name="T5" fmla="*/ 96 h 473"/>
                <a:gd name="T6" fmla="*/ 477 w 612"/>
                <a:gd name="T7" fmla="*/ 137 h 473"/>
                <a:gd name="T8" fmla="*/ 402 w 612"/>
                <a:gd name="T9" fmla="*/ 193 h 473"/>
                <a:gd name="T10" fmla="*/ 323 w 612"/>
                <a:gd name="T11" fmla="*/ 251 h 473"/>
                <a:gd name="T12" fmla="*/ 204 w 612"/>
                <a:gd name="T13" fmla="*/ 337 h 473"/>
                <a:gd name="T14" fmla="*/ 128 w 612"/>
                <a:gd name="T15" fmla="*/ 393 h 473"/>
                <a:gd name="T16" fmla="*/ 73 w 612"/>
                <a:gd name="T17" fmla="*/ 433 h 473"/>
                <a:gd name="T18" fmla="*/ 39 w 612"/>
                <a:gd name="T19" fmla="*/ 459 h 473"/>
                <a:gd name="T20" fmla="*/ 21 w 612"/>
                <a:gd name="T21" fmla="*/ 472 h 473"/>
                <a:gd name="T22" fmla="*/ 17 w 612"/>
                <a:gd name="T23" fmla="*/ 471 h 473"/>
                <a:gd name="T24" fmla="*/ 10 w 612"/>
                <a:gd name="T25" fmla="*/ 468 h 473"/>
                <a:gd name="T26" fmla="*/ 4 w 612"/>
                <a:gd name="T27" fmla="*/ 460 h 473"/>
                <a:gd name="T28" fmla="*/ 1 w 612"/>
                <a:gd name="T29" fmla="*/ 454 h 473"/>
                <a:gd name="T30" fmla="*/ 0 w 612"/>
                <a:gd name="T31" fmla="*/ 446 h 473"/>
                <a:gd name="T32" fmla="*/ 1 w 612"/>
                <a:gd name="T33" fmla="*/ 438 h 473"/>
                <a:gd name="T34" fmla="*/ 17 w 612"/>
                <a:gd name="T35" fmla="*/ 422 h 473"/>
                <a:gd name="T36" fmla="*/ 48 w 612"/>
                <a:gd name="T37" fmla="*/ 398 h 473"/>
                <a:gd name="T38" fmla="*/ 81 w 612"/>
                <a:gd name="T39" fmla="*/ 372 h 473"/>
                <a:gd name="T40" fmla="*/ 116 w 612"/>
                <a:gd name="T41" fmla="*/ 345 h 473"/>
                <a:gd name="T42" fmla="*/ 171 w 612"/>
                <a:gd name="T43" fmla="*/ 303 h 473"/>
                <a:gd name="T44" fmla="*/ 248 w 612"/>
                <a:gd name="T45" fmla="*/ 244 h 473"/>
                <a:gd name="T46" fmla="*/ 326 w 612"/>
                <a:gd name="T47" fmla="*/ 184 h 473"/>
                <a:gd name="T48" fmla="*/ 404 w 612"/>
                <a:gd name="T49" fmla="*/ 125 h 473"/>
                <a:gd name="T50" fmla="*/ 460 w 612"/>
                <a:gd name="T51" fmla="*/ 84 h 473"/>
                <a:gd name="T52" fmla="*/ 496 w 612"/>
                <a:gd name="T53" fmla="*/ 58 h 473"/>
                <a:gd name="T54" fmla="*/ 530 w 612"/>
                <a:gd name="T55" fmla="*/ 33 h 473"/>
                <a:gd name="T56" fmla="*/ 562 w 612"/>
                <a:gd name="T57" fmla="*/ 10 h 473"/>
                <a:gd name="T58" fmla="*/ 583 w 612"/>
                <a:gd name="T59" fmla="*/ 2 h 473"/>
                <a:gd name="T60" fmla="*/ 593 w 612"/>
                <a:gd name="T61" fmla="*/ 8 h 473"/>
                <a:gd name="T62" fmla="*/ 602 w 612"/>
                <a:gd name="T63" fmla="*/ 16 h 473"/>
                <a:gd name="T64" fmla="*/ 607 w 612"/>
                <a:gd name="T65" fmla="*/ 24 h 473"/>
                <a:gd name="T66" fmla="*/ 611 w 612"/>
                <a:gd name="T67" fmla="*/ 33 h 4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12"/>
                <a:gd name="T103" fmla="*/ 0 h 473"/>
                <a:gd name="T104" fmla="*/ 612 w 612"/>
                <a:gd name="T105" fmla="*/ 473 h 47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12" h="473">
                  <a:moveTo>
                    <a:pt x="611" y="33"/>
                  </a:moveTo>
                  <a:lnTo>
                    <a:pt x="596" y="46"/>
                  </a:lnTo>
                  <a:lnTo>
                    <a:pt x="581" y="58"/>
                  </a:lnTo>
                  <a:lnTo>
                    <a:pt x="564" y="71"/>
                  </a:lnTo>
                  <a:lnTo>
                    <a:pt x="548" y="83"/>
                  </a:lnTo>
                  <a:lnTo>
                    <a:pt x="531" y="96"/>
                  </a:lnTo>
                  <a:lnTo>
                    <a:pt x="514" y="110"/>
                  </a:lnTo>
                  <a:lnTo>
                    <a:pt x="477" y="137"/>
                  </a:lnTo>
                  <a:lnTo>
                    <a:pt x="440" y="165"/>
                  </a:lnTo>
                  <a:lnTo>
                    <a:pt x="402" y="193"/>
                  </a:lnTo>
                  <a:lnTo>
                    <a:pt x="362" y="222"/>
                  </a:lnTo>
                  <a:lnTo>
                    <a:pt x="323" y="251"/>
                  </a:lnTo>
                  <a:lnTo>
                    <a:pt x="243" y="308"/>
                  </a:lnTo>
                  <a:lnTo>
                    <a:pt x="204" y="337"/>
                  </a:lnTo>
                  <a:lnTo>
                    <a:pt x="165" y="365"/>
                  </a:lnTo>
                  <a:lnTo>
                    <a:pt x="128" y="393"/>
                  </a:lnTo>
                  <a:lnTo>
                    <a:pt x="91" y="420"/>
                  </a:lnTo>
                  <a:lnTo>
                    <a:pt x="73" y="433"/>
                  </a:lnTo>
                  <a:lnTo>
                    <a:pt x="56" y="446"/>
                  </a:lnTo>
                  <a:lnTo>
                    <a:pt x="39" y="459"/>
                  </a:lnTo>
                  <a:lnTo>
                    <a:pt x="23" y="471"/>
                  </a:lnTo>
                  <a:lnTo>
                    <a:pt x="21" y="472"/>
                  </a:lnTo>
                  <a:lnTo>
                    <a:pt x="19" y="472"/>
                  </a:lnTo>
                  <a:lnTo>
                    <a:pt x="17" y="471"/>
                  </a:lnTo>
                  <a:lnTo>
                    <a:pt x="15" y="471"/>
                  </a:lnTo>
                  <a:lnTo>
                    <a:pt x="10" y="468"/>
                  </a:lnTo>
                  <a:lnTo>
                    <a:pt x="6" y="463"/>
                  </a:lnTo>
                  <a:lnTo>
                    <a:pt x="4" y="460"/>
                  </a:lnTo>
                  <a:lnTo>
                    <a:pt x="2" y="457"/>
                  </a:lnTo>
                  <a:lnTo>
                    <a:pt x="1" y="454"/>
                  </a:lnTo>
                  <a:lnTo>
                    <a:pt x="0" y="450"/>
                  </a:lnTo>
                  <a:lnTo>
                    <a:pt x="0" y="446"/>
                  </a:lnTo>
                  <a:lnTo>
                    <a:pt x="0" y="442"/>
                  </a:lnTo>
                  <a:lnTo>
                    <a:pt x="1" y="438"/>
                  </a:lnTo>
                  <a:lnTo>
                    <a:pt x="2" y="433"/>
                  </a:lnTo>
                  <a:lnTo>
                    <a:pt x="17" y="422"/>
                  </a:lnTo>
                  <a:lnTo>
                    <a:pt x="32" y="410"/>
                  </a:lnTo>
                  <a:lnTo>
                    <a:pt x="48" y="398"/>
                  </a:lnTo>
                  <a:lnTo>
                    <a:pt x="64" y="385"/>
                  </a:lnTo>
                  <a:lnTo>
                    <a:pt x="81" y="372"/>
                  </a:lnTo>
                  <a:lnTo>
                    <a:pt x="98" y="359"/>
                  </a:lnTo>
                  <a:lnTo>
                    <a:pt x="116" y="345"/>
                  </a:lnTo>
                  <a:lnTo>
                    <a:pt x="134" y="331"/>
                  </a:lnTo>
                  <a:lnTo>
                    <a:pt x="171" y="303"/>
                  </a:lnTo>
                  <a:lnTo>
                    <a:pt x="209" y="273"/>
                  </a:lnTo>
                  <a:lnTo>
                    <a:pt x="248" y="244"/>
                  </a:lnTo>
                  <a:lnTo>
                    <a:pt x="287" y="214"/>
                  </a:lnTo>
                  <a:lnTo>
                    <a:pt x="326" y="184"/>
                  </a:lnTo>
                  <a:lnTo>
                    <a:pt x="365" y="154"/>
                  </a:lnTo>
                  <a:lnTo>
                    <a:pt x="404" y="125"/>
                  </a:lnTo>
                  <a:lnTo>
                    <a:pt x="441" y="97"/>
                  </a:lnTo>
                  <a:lnTo>
                    <a:pt x="460" y="84"/>
                  </a:lnTo>
                  <a:lnTo>
                    <a:pt x="478" y="71"/>
                  </a:lnTo>
                  <a:lnTo>
                    <a:pt x="496" y="58"/>
                  </a:lnTo>
                  <a:lnTo>
                    <a:pt x="513" y="45"/>
                  </a:lnTo>
                  <a:lnTo>
                    <a:pt x="530" y="33"/>
                  </a:lnTo>
                  <a:lnTo>
                    <a:pt x="547" y="21"/>
                  </a:lnTo>
                  <a:lnTo>
                    <a:pt x="562" y="10"/>
                  </a:lnTo>
                  <a:lnTo>
                    <a:pt x="578" y="0"/>
                  </a:lnTo>
                  <a:lnTo>
                    <a:pt x="583" y="2"/>
                  </a:lnTo>
                  <a:lnTo>
                    <a:pt x="587" y="4"/>
                  </a:lnTo>
                  <a:lnTo>
                    <a:pt x="593" y="8"/>
                  </a:lnTo>
                  <a:lnTo>
                    <a:pt x="598" y="12"/>
                  </a:lnTo>
                  <a:lnTo>
                    <a:pt x="602" y="16"/>
                  </a:lnTo>
                  <a:lnTo>
                    <a:pt x="604" y="20"/>
                  </a:lnTo>
                  <a:lnTo>
                    <a:pt x="607" y="24"/>
                  </a:lnTo>
                  <a:lnTo>
                    <a:pt x="609" y="29"/>
                  </a:lnTo>
                  <a:lnTo>
                    <a:pt x="611" y="33"/>
                  </a:lnTo>
                  <a:close/>
                </a:path>
              </a:pathLst>
            </a:custGeom>
            <a:solidFill>
              <a:srgbClr val="FFFF00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45" name="Freeform 13"/>
            <p:cNvSpPr>
              <a:spLocks/>
            </p:cNvSpPr>
            <p:nvPr/>
          </p:nvSpPr>
          <p:spPr bwMode="auto">
            <a:xfrm>
              <a:off x="2961" y="3637"/>
              <a:ext cx="614" cy="454"/>
            </a:xfrm>
            <a:custGeom>
              <a:avLst/>
              <a:gdLst>
                <a:gd name="T0" fmla="*/ 596 w 614"/>
                <a:gd name="T1" fmla="*/ 36 h 454"/>
                <a:gd name="T2" fmla="*/ 548 w 614"/>
                <a:gd name="T3" fmla="*/ 73 h 454"/>
                <a:gd name="T4" fmla="*/ 481 w 614"/>
                <a:gd name="T5" fmla="*/ 125 h 454"/>
                <a:gd name="T6" fmla="*/ 409 w 614"/>
                <a:gd name="T7" fmla="*/ 179 h 454"/>
                <a:gd name="T8" fmla="*/ 335 w 614"/>
                <a:gd name="T9" fmla="*/ 235 h 454"/>
                <a:gd name="T10" fmla="*/ 223 w 614"/>
                <a:gd name="T11" fmla="*/ 318 h 454"/>
                <a:gd name="T12" fmla="*/ 150 w 614"/>
                <a:gd name="T13" fmla="*/ 372 h 454"/>
                <a:gd name="T14" fmla="*/ 80 w 614"/>
                <a:gd name="T15" fmla="*/ 424 h 454"/>
                <a:gd name="T16" fmla="*/ 38 w 614"/>
                <a:gd name="T17" fmla="*/ 451 h 454"/>
                <a:gd name="T18" fmla="*/ 19 w 614"/>
                <a:gd name="T19" fmla="*/ 453 h 454"/>
                <a:gd name="T20" fmla="*/ 11 w 614"/>
                <a:gd name="T21" fmla="*/ 451 h 454"/>
                <a:gd name="T22" fmla="*/ 5 w 614"/>
                <a:gd name="T23" fmla="*/ 448 h 454"/>
                <a:gd name="T24" fmla="*/ 1 w 614"/>
                <a:gd name="T25" fmla="*/ 444 h 454"/>
                <a:gd name="T26" fmla="*/ 0 w 614"/>
                <a:gd name="T27" fmla="*/ 437 h 454"/>
                <a:gd name="T28" fmla="*/ 3 w 614"/>
                <a:gd name="T29" fmla="*/ 429 h 454"/>
                <a:gd name="T30" fmla="*/ 33 w 614"/>
                <a:gd name="T31" fmla="*/ 406 h 454"/>
                <a:gd name="T32" fmla="*/ 65 w 614"/>
                <a:gd name="T33" fmla="*/ 381 h 454"/>
                <a:gd name="T34" fmla="*/ 98 w 614"/>
                <a:gd name="T35" fmla="*/ 355 h 454"/>
                <a:gd name="T36" fmla="*/ 134 w 614"/>
                <a:gd name="T37" fmla="*/ 328 h 454"/>
                <a:gd name="T38" fmla="*/ 208 w 614"/>
                <a:gd name="T39" fmla="*/ 271 h 454"/>
                <a:gd name="T40" fmla="*/ 284 w 614"/>
                <a:gd name="T41" fmla="*/ 212 h 454"/>
                <a:gd name="T42" fmla="*/ 361 w 614"/>
                <a:gd name="T43" fmla="*/ 153 h 454"/>
                <a:gd name="T44" fmla="*/ 436 w 614"/>
                <a:gd name="T45" fmla="*/ 97 h 454"/>
                <a:gd name="T46" fmla="*/ 472 w 614"/>
                <a:gd name="T47" fmla="*/ 71 h 454"/>
                <a:gd name="T48" fmla="*/ 507 w 614"/>
                <a:gd name="T49" fmla="*/ 45 h 454"/>
                <a:gd name="T50" fmla="*/ 540 w 614"/>
                <a:gd name="T51" fmla="*/ 22 h 454"/>
                <a:gd name="T52" fmla="*/ 572 w 614"/>
                <a:gd name="T53" fmla="*/ 0 h 454"/>
                <a:gd name="T54" fmla="*/ 586 w 614"/>
                <a:gd name="T55" fmla="*/ 3 h 454"/>
                <a:gd name="T56" fmla="*/ 596 w 614"/>
                <a:gd name="T57" fmla="*/ 6 h 454"/>
                <a:gd name="T58" fmla="*/ 604 w 614"/>
                <a:gd name="T59" fmla="*/ 9 h 454"/>
                <a:gd name="T60" fmla="*/ 609 w 614"/>
                <a:gd name="T61" fmla="*/ 11 h 454"/>
                <a:gd name="T62" fmla="*/ 612 w 614"/>
                <a:gd name="T63" fmla="*/ 13 h 454"/>
                <a:gd name="T64" fmla="*/ 612 w 614"/>
                <a:gd name="T65" fmla="*/ 19 h 4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4"/>
                <a:gd name="T100" fmla="*/ 0 h 454"/>
                <a:gd name="T101" fmla="*/ 614 w 614"/>
                <a:gd name="T102" fmla="*/ 454 h 45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4" h="454">
                  <a:moveTo>
                    <a:pt x="610" y="24"/>
                  </a:moveTo>
                  <a:lnTo>
                    <a:pt x="596" y="36"/>
                  </a:lnTo>
                  <a:lnTo>
                    <a:pt x="580" y="48"/>
                  </a:lnTo>
                  <a:lnTo>
                    <a:pt x="548" y="73"/>
                  </a:lnTo>
                  <a:lnTo>
                    <a:pt x="515" y="99"/>
                  </a:lnTo>
                  <a:lnTo>
                    <a:pt x="481" y="125"/>
                  </a:lnTo>
                  <a:lnTo>
                    <a:pt x="445" y="152"/>
                  </a:lnTo>
                  <a:lnTo>
                    <a:pt x="409" y="179"/>
                  </a:lnTo>
                  <a:lnTo>
                    <a:pt x="372" y="207"/>
                  </a:lnTo>
                  <a:lnTo>
                    <a:pt x="335" y="235"/>
                  </a:lnTo>
                  <a:lnTo>
                    <a:pt x="260" y="290"/>
                  </a:lnTo>
                  <a:lnTo>
                    <a:pt x="223" y="318"/>
                  </a:lnTo>
                  <a:lnTo>
                    <a:pt x="186" y="345"/>
                  </a:lnTo>
                  <a:lnTo>
                    <a:pt x="150" y="372"/>
                  </a:lnTo>
                  <a:lnTo>
                    <a:pt x="114" y="398"/>
                  </a:lnTo>
                  <a:lnTo>
                    <a:pt x="80" y="424"/>
                  </a:lnTo>
                  <a:lnTo>
                    <a:pt x="47" y="449"/>
                  </a:lnTo>
                  <a:lnTo>
                    <a:pt x="38" y="451"/>
                  </a:lnTo>
                  <a:lnTo>
                    <a:pt x="28" y="453"/>
                  </a:lnTo>
                  <a:lnTo>
                    <a:pt x="19" y="453"/>
                  </a:lnTo>
                  <a:lnTo>
                    <a:pt x="15" y="452"/>
                  </a:lnTo>
                  <a:lnTo>
                    <a:pt x="11" y="451"/>
                  </a:lnTo>
                  <a:lnTo>
                    <a:pt x="8" y="450"/>
                  </a:lnTo>
                  <a:lnTo>
                    <a:pt x="5" y="448"/>
                  </a:lnTo>
                  <a:lnTo>
                    <a:pt x="3" y="446"/>
                  </a:lnTo>
                  <a:lnTo>
                    <a:pt x="1" y="444"/>
                  </a:lnTo>
                  <a:lnTo>
                    <a:pt x="0" y="441"/>
                  </a:lnTo>
                  <a:lnTo>
                    <a:pt x="0" y="437"/>
                  </a:lnTo>
                  <a:lnTo>
                    <a:pt x="1" y="433"/>
                  </a:lnTo>
                  <a:lnTo>
                    <a:pt x="3" y="429"/>
                  </a:lnTo>
                  <a:lnTo>
                    <a:pt x="17" y="417"/>
                  </a:lnTo>
                  <a:lnTo>
                    <a:pt x="33" y="406"/>
                  </a:lnTo>
                  <a:lnTo>
                    <a:pt x="48" y="394"/>
                  </a:lnTo>
                  <a:lnTo>
                    <a:pt x="65" y="381"/>
                  </a:lnTo>
                  <a:lnTo>
                    <a:pt x="81" y="368"/>
                  </a:lnTo>
                  <a:lnTo>
                    <a:pt x="98" y="355"/>
                  </a:lnTo>
                  <a:lnTo>
                    <a:pt x="116" y="342"/>
                  </a:lnTo>
                  <a:lnTo>
                    <a:pt x="134" y="328"/>
                  </a:lnTo>
                  <a:lnTo>
                    <a:pt x="170" y="300"/>
                  </a:lnTo>
                  <a:lnTo>
                    <a:pt x="208" y="271"/>
                  </a:lnTo>
                  <a:lnTo>
                    <a:pt x="246" y="241"/>
                  </a:lnTo>
                  <a:lnTo>
                    <a:pt x="284" y="212"/>
                  </a:lnTo>
                  <a:lnTo>
                    <a:pt x="323" y="182"/>
                  </a:lnTo>
                  <a:lnTo>
                    <a:pt x="361" y="153"/>
                  </a:lnTo>
                  <a:lnTo>
                    <a:pt x="399" y="125"/>
                  </a:lnTo>
                  <a:lnTo>
                    <a:pt x="436" y="97"/>
                  </a:lnTo>
                  <a:lnTo>
                    <a:pt x="454" y="84"/>
                  </a:lnTo>
                  <a:lnTo>
                    <a:pt x="472" y="71"/>
                  </a:lnTo>
                  <a:lnTo>
                    <a:pt x="490" y="58"/>
                  </a:lnTo>
                  <a:lnTo>
                    <a:pt x="507" y="45"/>
                  </a:lnTo>
                  <a:lnTo>
                    <a:pt x="524" y="33"/>
                  </a:lnTo>
                  <a:lnTo>
                    <a:pt x="540" y="22"/>
                  </a:lnTo>
                  <a:lnTo>
                    <a:pt x="556" y="11"/>
                  </a:lnTo>
                  <a:lnTo>
                    <a:pt x="572" y="0"/>
                  </a:lnTo>
                  <a:lnTo>
                    <a:pt x="579" y="2"/>
                  </a:lnTo>
                  <a:lnTo>
                    <a:pt x="586" y="3"/>
                  </a:lnTo>
                  <a:lnTo>
                    <a:pt x="591" y="5"/>
                  </a:lnTo>
                  <a:lnTo>
                    <a:pt x="596" y="6"/>
                  </a:lnTo>
                  <a:lnTo>
                    <a:pt x="601" y="7"/>
                  </a:lnTo>
                  <a:lnTo>
                    <a:pt x="604" y="9"/>
                  </a:lnTo>
                  <a:lnTo>
                    <a:pt x="607" y="10"/>
                  </a:lnTo>
                  <a:lnTo>
                    <a:pt x="609" y="11"/>
                  </a:lnTo>
                  <a:lnTo>
                    <a:pt x="611" y="12"/>
                  </a:lnTo>
                  <a:lnTo>
                    <a:pt x="612" y="13"/>
                  </a:lnTo>
                  <a:lnTo>
                    <a:pt x="613" y="16"/>
                  </a:lnTo>
                  <a:lnTo>
                    <a:pt x="612" y="19"/>
                  </a:lnTo>
                  <a:lnTo>
                    <a:pt x="610" y="24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46" name="Freeform 14"/>
            <p:cNvSpPr>
              <a:spLocks/>
            </p:cNvSpPr>
            <p:nvPr/>
          </p:nvSpPr>
          <p:spPr bwMode="auto">
            <a:xfrm>
              <a:off x="3022" y="3685"/>
              <a:ext cx="604" cy="488"/>
            </a:xfrm>
            <a:custGeom>
              <a:avLst/>
              <a:gdLst>
                <a:gd name="T0" fmla="*/ 586 w 604"/>
                <a:gd name="T1" fmla="*/ 56 h 488"/>
                <a:gd name="T2" fmla="*/ 554 w 604"/>
                <a:gd name="T3" fmla="*/ 81 h 488"/>
                <a:gd name="T4" fmla="*/ 521 w 604"/>
                <a:gd name="T5" fmla="*/ 108 h 488"/>
                <a:gd name="T6" fmla="*/ 469 w 604"/>
                <a:gd name="T7" fmla="*/ 149 h 488"/>
                <a:gd name="T8" fmla="*/ 394 w 604"/>
                <a:gd name="T9" fmla="*/ 206 h 488"/>
                <a:gd name="T10" fmla="*/ 318 w 604"/>
                <a:gd name="T11" fmla="*/ 264 h 488"/>
                <a:gd name="T12" fmla="*/ 202 w 604"/>
                <a:gd name="T13" fmla="*/ 352 h 488"/>
                <a:gd name="T14" fmla="*/ 127 w 604"/>
                <a:gd name="T15" fmla="*/ 409 h 488"/>
                <a:gd name="T16" fmla="*/ 73 w 604"/>
                <a:gd name="T17" fmla="*/ 449 h 488"/>
                <a:gd name="T18" fmla="*/ 39 w 604"/>
                <a:gd name="T19" fmla="*/ 475 h 488"/>
                <a:gd name="T20" fmla="*/ 16 w 604"/>
                <a:gd name="T21" fmla="*/ 485 h 488"/>
                <a:gd name="T22" fmla="*/ 6 w 604"/>
                <a:gd name="T23" fmla="*/ 476 h 488"/>
                <a:gd name="T24" fmla="*/ 2 w 604"/>
                <a:gd name="T25" fmla="*/ 466 h 488"/>
                <a:gd name="T26" fmla="*/ 0 w 604"/>
                <a:gd name="T27" fmla="*/ 458 h 488"/>
                <a:gd name="T28" fmla="*/ 1 w 604"/>
                <a:gd name="T29" fmla="*/ 450 h 488"/>
                <a:gd name="T30" fmla="*/ 3 w 604"/>
                <a:gd name="T31" fmla="*/ 441 h 488"/>
                <a:gd name="T32" fmla="*/ 20 w 604"/>
                <a:gd name="T33" fmla="*/ 425 h 488"/>
                <a:gd name="T34" fmla="*/ 52 w 604"/>
                <a:gd name="T35" fmla="*/ 401 h 488"/>
                <a:gd name="T36" fmla="*/ 87 w 604"/>
                <a:gd name="T37" fmla="*/ 375 h 488"/>
                <a:gd name="T38" fmla="*/ 125 w 604"/>
                <a:gd name="T39" fmla="*/ 348 h 488"/>
                <a:gd name="T40" fmla="*/ 164 w 604"/>
                <a:gd name="T41" fmla="*/ 319 h 488"/>
                <a:gd name="T42" fmla="*/ 225 w 604"/>
                <a:gd name="T43" fmla="*/ 275 h 488"/>
                <a:gd name="T44" fmla="*/ 309 w 604"/>
                <a:gd name="T45" fmla="*/ 215 h 488"/>
                <a:gd name="T46" fmla="*/ 392 w 604"/>
                <a:gd name="T47" fmla="*/ 155 h 488"/>
                <a:gd name="T48" fmla="*/ 451 w 604"/>
                <a:gd name="T49" fmla="*/ 112 h 488"/>
                <a:gd name="T50" fmla="*/ 489 w 604"/>
                <a:gd name="T51" fmla="*/ 84 h 488"/>
                <a:gd name="T52" fmla="*/ 524 w 604"/>
                <a:gd name="T53" fmla="*/ 58 h 488"/>
                <a:gd name="T54" fmla="*/ 556 w 604"/>
                <a:gd name="T55" fmla="*/ 34 h 488"/>
                <a:gd name="T56" fmla="*/ 585 w 604"/>
                <a:gd name="T57" fmla="*/ 11 h 488"/>
                <a:gd name="T58" fmla="*/ 600 w 604"/>
                <a:gd name="T59" fmla="*/ 9 h 488"/>
                <a:gd name="T60" fmla="*/ 602 w 604"/>
                <a:gd name="T61" fmla="*/ 22 h 488"/>
                <a:gd name="T62" fmla="*/ 603 w 604"/>
                <a:gd name="T63" fmla="*/ 31 h 488"/>
                <a:gd name="T64" fmla="*/ 602 w 604"/>
                <a:gd name="T65" fmla="*/ 40 h 4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4"/>
                <a:gd name="T100" fmla="*/ 0 h 488"/>
                <a:gd name="T101" fmla="*/ 604 w 604"/>
                <a:gd name="T102" fmla="*/ 488 h 4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4" h="488">
                  <a:moveTo>
                    <a:pt x="601" y="44"/>
                  </a:moveTo>
                  <a:lnTo>
                    <a:pt x="586" y="56"/>
                  </a:lnTo>
                  <a:lnTo>
                    <a:pt x="570" y="69"/>
                  </a:lnTo>
                  <a:lnTo>
                    <a:pt x="554" y="81"/>
                  </a:lnTo>
                  <a:lnTo>
                    <a:pt x="538" y="95"/>
                  </a:lnTo>
                  <a:lnTo>
                    <a:pt x="521" y="108"/>
                  </a:lnTo>
                  <a:lnTo>
                    <a:pt x="504" y="121"/>
                  </a:lnTo>
                  <a:lnTo>
                    <a:pt x="469" y="149"/>
                  </a:lnTo>
                  <a:lnTo>
                    <a:pt x="432" y="177"/>
                  </a:lnTo>
                  <a:lnTo>
                    <a:pt x="394" y="206"/>
                  </a:lnTo>
                  <a:lnTo>
                    <a:pt x="356" y="235"/>
                  </a:lnTo>
                  <a:lnTo>
                    <a:pt x="318" y="264"/>
                  </a:lnTo>
                  <a:lnTo>
                    <a:pt x="240" y="323"/>
                  </a:lnTo>
                  <a:lnTo>
                    <a:pt x="202" y="352"/>
                  </a:lnTo>
                  <a:lnTo>
                    <a:pt x="164" y="381"/>
                  </a:lnTo>
                  <a:lnTo>
                    <a:pt x="127" y="409"/>
                  </a:lnTo>
                  <a:lnTo>
                    <a:pt x="90" y="436"/>
                  </a:lnTo>
                  <a:lnTo>
                    <a:pt x="73" y="449"/>
                  </a:lnTo>
                  <a:lnTo>
                    <a:pt x="56" y="462"/>
                  </a:lnTo>
                  <a:lnTo>
                    <a:pt x="39" y="475"/>
                  </a:lnTo>
                  <a:lnTo>
                    <a:pt x="23" y="487"/>
                  </a:lnTo>
                  <a:lnTo>
                    <a:pt x="16" y="485"/>
                  </a:lnTo>
                  <a:lnTo>
                    <a:pt x="11" y="481"/>
                  </a:lnTo>
                  <a:lnTo>
                    <a:pt x="6" y="476"/>
                  </a:lnTo>
                  <a:lnTo>
                    <a:pt x="3" y="469"/>
                  </a:lnTo>
                  <a:lnTo>
                    <a:pt x="2" y="466"/>
                  </a:lnTo>
                  <a:lnTo>
                    <a:pt x="1" y="462"/>
                  </a:lnTo>
                  <a:lnTo>
                    <a:pt x="0" y="458"/>
                  </a:lnTo>
                  <a:lnTo>
                    <a:pt x="0" y="454"/>
                  </a:lnTo>
                  <a:lnTo>
                    <a:pt x="1" y="450"/>
                  </a:lnTo>
                  <a:lnTo>
                    <a:pt x="2" y="445"/>
                  </a:lnTo>
                  <a:lnTo>
                    <a:pt x="3" y="441"/>
                  </a:lnTo>
                  <a:lnTo>
                    <a:pt x="5" y="436"/>
                  </a:lnTo>
                  <a:lnTo>
                    <a:pt x="20" y="425"/>
                  </a:lnTo>
                  <a:lnTo>
                    <a:pt x="36" y="413"/>
                  </a:lnTo>
                  <a:lnTo>
                    <a:pt x="52" y="401"/>
                  </a:lnTo>
                  <a:lnTo>
                    <a:pt x="70" y="388"/>
                  </a:lnTo>
                  <a:lnTo>
                    <a:pt x="87" y="375"/>
                  </a:lnTo>
                  <a:lnTo>
                    <a:pt x="106" y="361"/>
                  </a:lnTo>
                  <a:lnTo>
                    <a:pt x="125" y="348"/>
                  </a:lnTo>
                  <a:lnTo>
                    <a:pt x="144" y="334"/>
                  </a:lnTo>
                  <a:lnTo>
                    <a:pt x="164" y="319"/>
                  </a:lnTo>
                  <a:lnTo>
                    <a:pt x="184" y="305"/>
                  </a:lnTo>
                  <a:lnTo>
                    <a:pt x="225" y="275"/>
                  </a:lnTo>
                  <a:lnTo>
                    <a:pt x="267" y="245"/>
                  </a:lnTo>
                  <a:lnTo>
                    <a:pt x="309" y="215"/>
                  </a:lnTo>
                  <a:lnTo>
                    <a:pt x="351" y="185"/>
                  </a:lnTo>
                  <a:lnTo>
                    <a:pt x="392" y="155"/>
                  </a:lnTo>
                  <a:lnTo>
                    <a:pt x="432" y="126"/>
                  </a:lnTo>
                  <a:lnTo>
                    <a:pt x="451" y="112"/>
                  </a:lnTo>
                  <a:lnTo>
                    <a:pt x="470" y="98"/>
                  </a:lnTo>
                  <a:lnTo>
                    <a:pt x="489" y="84"/>
                  </a:lnTo>
                  <a:lnTo>
                    <a:pt x="507" y="71"/>
                  </a:lnTo>
                  <a:lnTo>
                    <a:pt x="524" y="58"/>
                  </a:lnTo>
                  <a:lnTo>
                    <a:pt x="540" y="46"/>
                  </a:lnTo>
                  <a:lnTo>
                    <a:pt x="556" y="34"/>
                  </a:lnTo>
                  <a:lnTo>
                    <a:pt x="571" y="22"/>
                  </a:lnTo>
                  <a:lnTo>
                    <a:pt x="585" y="11"/>
                  </a:lnTo>
                  <a:lnTo>
                    <a:pt x="598" y="0"/>
                  </a:lnTo>
                  <a:lnTo>
                    <a:pt x="600" y="9"/>
                  </a:lnTo>
                  <a:lnTo>
                    <a:pt x="601" y="16"/>
                  </a:lnTo>
                  <a:lnTo>
                    <a:pt x="602" y="22"/>
                  </a:lnTo>
                  <a:lnTo>
                    <a:pt x="603" y="27"/>
                  </a:lnTo>
                  <a:lnTo>
                    <a:pt x="603" y="31"/>
                  </a:lnTo>
                  <a:lnTo>
                    <a:pt x="603" y="35"/>
                  </a:lnTo>
                  <a:lnTo>
                    <a:pt x="602" y="40"/>
                  </a:lnTo>
                  <a:lnTo>
                    <a:pt x="601" y="44"/>
                  </a:lnTo>
                  <a:close/>
                </a:path>
              </a:pathLst>
            </a:custGeom>
            <a:solidFill>
              <a:srgbClr val="FF0000"/>
            </a:solidFill>
            <a:ln w="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47" name="Freeform 15"/>
            <p:cNvSpPr>
              <a:spLocks/>
            </p:cNvSpPr>
            <p:nvPr/>
          </p:nvSpPr>
          <p:spPr bwMode="auto">
            <a:xfrm>
              <a:off x="2903" y="4069"/>
              <a:ext cx="147" cy="132"/>
            </a:xfrm>
            <a:custGeom>
              <a:avLst/>
              <a:gdLst>
                <a:gd name="T0" fmla="*/ 64 w 147"/>
                <a:gd name="T1" fmla="*/ 0 h 132"/>
                <a:gd name="T2" fmla="*/ 65 w 147"/>
                <a:gd name="T3" fmla="*/ 2 h 132"/>
                <a:gd name="T4" fmla="*/ 65 w 147"/>
                <a:gd name="T5" fmla="*/ 10 h 132"/>
                <a:gd name="T6" fmla="*/ 67 w 147"/>
                <a:gd name="T7" fmla="*/ 15 h 132"/>
                <a:gd name="T8" fmla="*/ 73 w 147"/>
                <a:gd name="T9" fmla="*/ 18 h 132"/>
                <a:gd name="T10" fmla="*/ 84 w 147"/>
                <a:gd name="T11" fmla="*/ 20 h 132"/>
                <a:gd name="T12" fmla="*/ 92 w 147"/>
                <a:gd name="T13" fmla="*/ 21 h 132"/>
                <a:gd name="T14" fmla="*/ 102 w 147"/>
                <a:gd name="T15" fmla="*/ 20 h 132"/>
                <a:gd name="T16" fmla="*/ 102 w 147"/>
                <a:gd name="T17" fmla="*/ 33 h 132"/>
                <a:gd name="T18" fmla="*/ 104 w 147"/>
                <a:gd name="T19" fmla="*/ 41 h 132"/>
                <a:gd name="T20" fmla="*/ 106 w 147"/>
                <a:gd name="T21" fmla="*/ 45 h 132"/>
                <a:gd name="T22" fmla="*/ 109 w 147"/>
                <a:gd name="T23" fmla="*/ 48 h 132"/>
                <a:gd name="T24" fmla="*/ 117 w 147"/>
                <a:gd name="T25" fmla="*/ 49 h 132"/>
                <a:gd name="T26" fmla="*/ 123 w 147"/>
                <a:gd name="T27" fmla="*/ 52 h 132"/>
                <a:gd name="T28" fmla="*/ 123 w 147"/>
                <a:gd name="T29" fmla="*/ 60 h 132"/>
                <a:gd name="T30" fmla="*/ 121 w 147"/>
                <a:gd name="T31" fmla="*/ 70 h 132"/>
                <a:gd name="T32" fmla="*/ 120 w 147"/>
                <a:gd name="T33" fmla="*/ 78 h 132"/>
                <a:gd name="T34" fmla="*/ 120 w 147"/>
                <a:gd name="T35" fmla="*/ 84 h 132"/>
                <a:gd name="T36" fmla="*/ 122 w 147"/>
                <a:gd name="T37" fmla="*/ 90 h 132"/>
                <a:gd name="T38" fmla="*/ 127 w 147"/>
                <a:gd name="T39" fmla="*/ 94 h 132"/>
                <a:gd name="T40" fmla="*/ 136 w 147"/>
                <a:gd name="T41" fmla="*/ 95 h 132"/>
                <a:gd name="T42" fmla="*/ 144 w 147"/>
                <a:gd name="T43" fmla="*/ 95 h 132"/>
                <a:gd name="T44" fmla="*/ 146 w 147"/>
                <a:gd name="T45" fmla="*/ 97 h 132"/>
                <a:gd name="T46" fmla="*/ 129 w 147"/>
                <a:gd name="T47" fmla="*/ 107 h 132"/>
                <a:gd name="T48" fmla="*/ 96 w 147"/>
                <a:gd name="T49" fmla="*/ 119 h 132"/>
                <a:gd name="T50" fmla="*/ 65 w 147"/>
                <a:gd name="T51" fmla="*/ 126 h 132"/>
                <a:gd name="T52" fmla="*/ 34 w 147"/>
                <a:gd name="T53" fmla="*/ 129 h 132"/>
                <a:gd name="T54" fmla="*/ 17 w 147"/>
                <a:gd name="T55" fmla="*/ 126 h 132"/>
                <a:gd name="T56" fmla="*/ 15 w 147"/>
                <a:gd name="T57" fmla="*/ 111 h 132"/>
                <a:gd name="T58" fmla="*/ 12 w 147"/>
                <a:gd name="T59" fmla="*/ 101 h 132"/>
                <a:gd name="T60" fmla="*/ 7 w 147"/>
                <a:gd name="T61" fmla="*/ 97 h 132"/>
                <a:gd name="T62" fmla="*/ 0 w 147"/>
                <a:gd name="T63" fmla="*/ 93 h 132"/>
                <a:gd name="T64" fmla="*/ 15 w 147"/>
                <a:gd name="T65" fmla="*/ 68 h 132"/>
                <a:gd name="T66" fmla="*/ 38 w 147"/>
                <a:gd name="T67" fmla="*/ 32 h 132"/>
                <a:gd name="T68" fmla="*/ 54 w 147"/>
                <a:gd name="T69" fmla="*/ 10 h 132"/>
                <a:gd name="T70" fmla="*/ 63 w 147"/>
                <a:gd name="T71" fmla="*/ 0 h 1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47"/>
                <a:gd name="T109" fmla="*/ 0 h 132"/>
                <a:gd name="T110" fmla="*/ 147 w 147"/>
                <a:gd name="T111" fmla="*/ 132 h 1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47" h="132">
                  <a:moveTo>
                    <a:pt x="63" y="0"/>
                  </a:moveTo>
                  <a:lnTo>
                    <a:pt x="64" y="0"/>
                  </a:lnTo>
                  <a:lnTo>
                    <a:pt x="65" y="1"/>
                  </a:lnTo>
                  <a:lnTo>
                    <a:pt x="65" y="2"/>
                  </a:lnTo>
                  <a:lnTo>
                    <a:pt x="65" y="6"/>
                  </a:lnTo>
                  <a:lnTo>
                    <a:pt x="65" y="10"/>
                  </a:lnTo>
                  <a:lnTo>
                    <a:pt x="66" y="12"/>
                  </a:lnTo>
                  <a:lnTo>
                    <a:pt x="67" y="15"/>
                  </a:lnTo>
                  <a:lnTo>
                    <a:pt x="69" y="16"/>
                  </a:lnTo>
                  <a:lnTo>
                    <a:pt x="73" y="18"/>
                  </a:lnTo>
                  <a:lnTo>
                    <a:pt x="78" y="19"/>
                  </a:lnTo>
                  <a:lnTo>
                    <a:pt x="84" y="20"/>
                  </a:lnTo>
                  <a:lnTo>
                    <a:pt x="88" y="20"/>
                  </a:lnTo>
                  <a:lnTo>
                    <a:pt x="92" y="21"/>
                  </a:lnTo>
                  <a:lnTo>
                    <a:pt x="96" y="21"/>
                  </a:lnTo>
                  <a:lnTo>
                    <a:pt x="102" y="20"/>
                  </a:lnTo>
                  <a:lnTo>
                    <a:pt x="102" y="27"/>
                  </a:lnTo>
                  <a:lnTo>
                    <a:pt x="102" y="33"/>
                  </a:lnTo>
                  <a:lnTo>
                    <a:pt x="103" y="37"/>
                  </a:lnTo>
                  <a:lnTo>
                    <a:pt x="104" y="41"/>
                  </a:lnTo>
                  <a:lnTo>
                    <a:pt x="105" y="43"/>
                  </a:lnTo>
                  <a:lnTo>
                    <a:pt x="106" y="45"/>
                  </a:lnTo>
                  <a:lnTo>
                    <a:pt x="108" y="47"/>
                  </a:lnTo>
                  <a:lnTo>
                    <a:pt x="109" y="48"/>
                  </a:lnTo>
                  <a:lnTo>
                    <a:pt x="113" y="49"/>
                  </a:lnTo>
                  <a:lnTo>
                    <a:pt x="117" y="49"/>
                  </a:lnTo>
                  <a:lnTo>
                    <a:pt x="121" y="51"/>
                  </a:lnTo>
                  <a:lnTo>
                    <a:pt x="123" y="52"/>
                  </a:lnTo>
                  <a:lnTo>
                    <a:pt x="124" y="54"/>
                  </a:lnTo>
                  <a:lnTo>
                    <a:pt x="123" y="60"/>
                  </a:lnTo>
                  <a:lnTo>
                    <a:pt x="122" y="65"/>
                  </a:lnTo>
                  <a:lnTo>
                    <a:pt x="121" y="70"/>
                  </a:lnTo>
                  <a:lnTo>
                    <a:pt x="120" y="74"/>
                  </a:lnTo>
                  <a:lnTo>
                    <a:pt x="120" y="78"/>
                  </a:lnTo>
                  <a:lnTo>
                    <a:pt x="120" y="81"/>
                  </a:lnTo>
                  <a:lnTo>
                    <a:pt x="120" y="84"/>
                  </a:lnTo>
                  <a:lnTo>
                    <a:pt x="121" y="86"/>
                  </a:lnTo>
                  <a:lnTo>
                    <a:pt x="122" y="90"/>
                  </a:lnTo>
                  <a:lnTo>
                    <a:pt x="124" y="93"/>
                  </a:lnTo>
                  <a:lnTo>
                    <a:pt x="127" y="94"/>
                  </a:lnTo>
                  <a:lnTo>
                    <a:pt x="130" y="95"/>
                  </a:lnTo>
                  <a:lnTo>
                    <a:pt x="136" y="95"/>
                  </a:lnTo>
                  <a:lnTo>
                    <a:pt x="142" y="95"/>
                  </a:lnTo>
                  <a:lnTo>
                    <a:pt x="144" y="95"/>
                  </a:lnTo>
                  <a:lnTo>
                    <a:pt x="146" y="95"/>
                  </a:lnTo>
                  <a:lnTo>
                    <a:pt x="146" y="97"/>
                  </a:lnTo>
                  <a:lnTo>
                    <a:pt x="146" y="99"/>
                  </a:lnTo>
                  <a:lnTo>
                    <a:pt x="129" y="107"/>
                  </a:lnTo>
                  <a:lnTo>
                    <a:pt x="113" y="114"/>
                  </a:lnTo>
                  <a:lnTo>
                    <a:pt x="96" y="119"/>
                  </a:lnTo>
                  <a:lnTo>
                    <a:pt x="80" y="123"/>
                  </a:lnTo>
                  <a:lnTo>
                    <a:pt x="65" y="126"/>
                  </a:lnTo>
                  <a:lnTo>
                    <a:pt x="49" y="128"/>
                  </a:lnTo>
                  <a:lnTo>
                    <a:pt x="34" y="129"/>
                  </a:lnTo>
                  <a:lnTo>
                    <a:pt x="20" y="131"/>
                  </a:lnTo>
                  <a:lnTo>
                    <a:pt x="17" y="126"/>
                  </a:lnTo>
                  <a:lnTo>
                    <a:pt x="16" y="121"/>
                  </a:lnTo>
                  <a:lnTo>
                    <a:pt x="15" y="111"/>
                  </a:lnTo>
                  <a:lnTo>
                    <a:pt x="14" y="106"/>
                  </a:lnTo>
                  <a:lnTo>
                    <a:pt x="12" y="101"/>
                  </a:lnTo>
                  <a:lnTo>
                    <a:pt x="10" y="99"/>
                  </a:lnTo>
                  <a:lnTo>
                    <a:pt x="7" y="97"/>
                  </a:lnTo>
                  <a:lnTo>
                    <a:pt x="4" y="95"/>
                  </a:lnTo>
                  <a:lnTo>
                    <a:pt x="0" y="93"/>
                  </a:lnTo>
                  <a:lnTo>
                    <a:pt x="7" y="81"/>
                  </a:lnTo>
                  <a:lnTo>
                    <a:pt x="15" y="68"/>
                  </a:lnTo>
                  <a:lnTo>
                    <a:pt x="30" y="44"/>
                  </a:lnTo>
                  <a:lnTo>
                    <a:pt x="38" y="32"/>
                  </a:lnTo>
                  <a:lnTo>
                    <a:pt x="46" y="21"/>
                  </a:lnTo>
                  <a:lnTo>
                    <a:pt x="54" y="10"/>
                  </a:lnTo>
                  <a:lnTo>
                    <a:pt x="61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CCA5"/>
            </a:solidFill>
            <a:ln w="0" cap="flat">
              <a:solidFill>
                <a:srgbClr val="FFCCA5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48" name="Freeform 16"/>
            <p:cNvSpPr>
              <a:spLocks/>
            </p:cNvSpPr>
            <p:nvPr/>
          </p:nvSpPr>
          <p:spPr bwMode="auto">
            <a:xfrm>
              <a:off x="2880" y="3592"/>
              <a:ext cx="805" cy="621"/>
            </a:xfrm>
            <a:custGeom>
              <a:avLst/>
              <a:gdLst>
                <a:gd name="T0" fmla="*/ 1 w 805"/>
                <a:gd name="T1" fmla="*/ 600 h 621"/>
                <a:gd name="T2" fmla="*/ 28 w 805"/>
                <a:gd name="T3" fmla="*/ 550 h 621"/>
                <a:gd name="T4" fmla="*/ 81 w 805"/>
                <a:gd name="T5" fmla="*/ 468 h 621"/>
                <a:gd name="T6" fmla="*/ 127 w 805"/>
                <a:gd name="T7" fmla="*/ 433 h 621"/>
                <a:gd name="T8" fmla="*/ 245 w 805"/>
                <a:gd name="T9" fmla="*/ 342 h 621"/>
                <a:gd name="T10" fmla="*/ 528 w 805"/>
                <a:gd name="T11" fmla="*/ 128 h 621"/>
                <a:gd name="T12" fmla="*/ 655 w 805"/>
                <a:gd name="T13" fmla="*/ 38 h 621"/>
                <a:gd name="T14" fmla="*/ 725 w 805"/>
                <a:gd name="T15" fmla="*/ 2 h 621"/>
                <a:gd name="T16" fmla="*/ 794 w 805"/>
                <a:gd name="T17" fmla="*/ 37 h 621"/>
                <a:gd name="T18" fmla="*/ 800 w 805"/>
                <a:gd name="T19" fmla="*/ 100 h 621"/>
                <a:gd name="T20" fmla="*/ 758 w 805"/>
                <a:gd name="T21" fmla="*/ 136 h 621"/>
                <a:gd name="T22" fmla="*/ 653 w 805"/>
                <a:gd name="T23" fmla="*/ 218 h 621"/>
                <a:gd name="T24" fmla="*/ 316 w 805"/>
                <a:gd name="T25" fmla="*/ 471 h 621"/>
                <a:gd name="T26" fmla="*/ 209 w 805"/>
                <a:gd name="T27" fmla="*/ 550 h 621"/>
                <a:gd name="T28" fmla="*/ 164 w 805"/>
                <a:gd name="T29" fmla="*/ 583 h 621"/>
                <a:gd name="T30" fmla="*/ 67 w 805"/>
                <a:gd name="T31" fmla="*/ 609 h 621"/>
                <a:gd name="T32" fmla="*/ 784 w 805"/>
                <a:gd name="T33" fmla="*/ 50 h 621"/>
                <a:gd name="T34" fmla="*/ 728 w 805"/>
                <a:gd name="T35" fmla="*/ 14 h 621"/>
                <a:gd name="T36" fmla="*/ 774 w 805"/>
                <a:gd name="T37" fmla="*/ 23 h 621"/>
                <a:gd name="T38" fmla="*/ 729 w 805"/>
                <a:gd name="T39" fmla="*/ 35 h 621"/>
                <a:gd name="T40" fmla="*/ 672 w 805"/>
                <a:gd name="T41" fmla="*/ 44 h 621"/>
                <a:gd name="T42" fmla="*/ 759 w 805"/>
                <a:gd name="T43" fmla="*/ 37 h 621"/>
                <a:gd name="T44" fmla="*/ 725 w 805"/>
                <a:gd name="T45" fmla="*/ 54 h 621"/>
                <a:gd name="T46" fmla="*/ 671 w 805"/>
                <a:gd name="T47" fmla="*/ 78 h 621"/>
                <a:gd name="T48" fmla="*/ 595 w 805"/>
                <a:gd name="T49" fmla="*/ 136 h 621"/>
                <a:gd name="T50" fmla="*/ 314 w 805"/>
                <a:gd name="T51" fmla="*/ 348 h 621"/>
                <a:gd name="T52" fmla="*/ 173 w 805"/>
                <a:gd name="T53" fmla="*/ 452 h 621"/>
                <a:gd name="T54" fmla="*/ 123 w 805"/>
                <a:gd name="T55" fmla="*/ 489 h 621"/>
                <a:gd name="T56" fmla="*/ 93 w 805"/>
                <a:gd name="T57" fmla="*/ 488 h 621"/>
                <a:gd name="T58" fmla="*/ 104 w 805"/>
                <a:gd name="T59" fmla="*/ 466 h 621"/>
                <a:gd name="T60" fmla="*/ 169 w 805"/>
                <a:gd name="T61" fmla="*/ 413 h 621"/>
                <a:gd name="T62" fmla="*/ 420 w 805"/>
                <a:gd name="T63" fmla="*/ 219 h 621"/>
                <a:gd name="T64" fmla="*/ 584 w 805"/>
                <a:gd name="T65" fmla="*/ 99 h 621"/>
                <a:gd name="T66" fmla="*/ 647 w 805"/>
                <a:gd name="T67" fmla="*/ 57 h 621"/>
                <a:gd name="T68" fmla="*/ 780 w 805"/>
                <a:gd name="T69" fmla="*/ 76 h 621"/>
                <a:gd name="T70" fmla="*/ 748 w 805"/>
                <a:gd name="T71" fmla="*/ 131 h 621"/>
                <a:gd name="T72" fmla="*/ 716 w 805"/>
                <a:gd name="T73" fmla="*/ 77 h 621"/>
                <a:gd name="T74" fmla="*/ 709 w 805"/>
                <a:gd name="T75" fmla="*/ 111 h 621"/>
                <a:gd name="T76" fmla="*/ 633 w 805"/>
                <a:gd name="T77" fmla="*/ 169 h 621"/>
                <a:gd name="T78" fmla="*/ 351 w 805"/>
                <a:gd name="T79" fmla="*/ 378 h 621"/>
                <a:gd name="T80" fmla="*/ 198 w 805"/>
                <a:gd name="T81" fmla="*/ 489 h 621"/>
                <a:gd name="T82" fmla="*/ 147 w 805"/>
                <a:gd name="T83" fmla="*/ 524 h 621"/>
                <a:gd name="T84" fmla="*/ 132 w 805"/>
                <a:gd name="T85" fmla="*/ 498 h 621"/>
                <a:gd name="T86" fmla="*/ 173 w 805"/>
                <a:gd name="T87" fmla="*/ 465 h 621"/>
                <a:gd name="T88" fmla="*/ 290 w 805"/>
                <a:gd name="T89" fmla="*/ 376 h 621"/>
                <a:gd name="T90" fmla="*/ 588 w 805"/>
                <a:gd name="T91" fmla="*/ 155 h 621"/>
                <a:gd name="T92" fmla="*/ 675 w 805"/>
                <a:gd name="T93" fmla="*/ 90 h 621"/>
                <a:gd name="T94" fmla="*/ 735 w 805"/>
                <a:gd name="T95" fmla="*/ 129 h 621"/>
                <a:gd name="T96" fmla="*/ 680 w 805"/>
                <a:gd name="T97" fmla="*/ 184 h 621"/>
                <a:gd name="T98" fmla="*/ 431 w 805"/>
                <a:gd name="T99" fmla="*/ 372 h 621"/>
                <a:gd name="T100" fmla="*/ 232 w 805"/>
                <a:gd name="T101" fmla="*/ 520 h 621"/>
                <a:gd name="T102" fmla="*/ 173 w 805"/>
                <a:gd name="T103" fmla="*/ 564 h 621"/>
                <a:gd name="T104" fmla="*/ 146 w 805"/>
                <a:gd name="T105" fmla="*/ 558 h 621"/>
                <a:gd name="T106" fmla="*/ 171 w 805"/>
                <a:gd name="T107" fmla="*/ 521 h 621"/>
                <a:gd name="T108" fmla="*/ 247 w 805"/>
                <a:gd name="T109" fmla="*/ 465 h 621"/>
                <a:gd name="T110" fmla="*/ 532 w 805"/>
                <a:gd name="T111" fmla="*/ 256 h 621"/>
                <a:gd name="T112" fmla="*/ 676 w 805"/>
                <a:gd name="T113" fmla="*/ 149 h 621"/>
                <a:gd name="T114" fmla="*/ 729 w 805"/>
                <a:gd name="T115" fmla="*/ 107 h 621"/>
                <a:gd name="T116" fmla="*/ 103 w 805"/>
                <a:gd name="T117" fmla="*/ 504 h 621"/>
                <a:gd name="T118" fmla="*/ 134 w 805"/>
                <a:gd name="T119" fmla="*/ 535 h 621"/>
                <a:gd name="T120" fmla="*/ 152 w 805"/>
                <a:gd name="T121" fmla="*/ 580 h 621"/>
                <a:gd name="T122" fmla="*/ 52 w 805"/>
                <a:gd name="T123" fmla="*/ 590 h 621"/>
                <a:gd name="T124" fmla="*/ 64 w 805"/>
                <a:gd name="T125" fmla="*/ 514 h 62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05"/>
                <a:gd name="T190" fmla="*/ 0 h 621"/>
                <a:gd name="T191" fmla="*/ 805 w 805"/>
                <a:gd name="T192" fmla="*/ 621 h 62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05" h="621">
                  <a:moveTo>
                    <a:pt x="13" y="620"/>
                  </a:moveTo>
                  <a:lnTo>
                    <a:pt x="10" y="619"/>
                  </a:lnTo>
                  <a:lnTo>
                    <a:pt x="7" y="617"/>
                  </a:lnTo>
                  <a:lnTo>
                    <a:pt x="4" y="616"/>
                  </a:lnTo>
                  <a:lnTo>
                    <a:pt x="2" y="614"/>
                  </a:lnTo>
                  <a:lnTo>
                    <a:pt x="1" y="612"/>
                  </a:lnTo>
                  <a:lnTo>
                    <a:pt x="0" y="610"/>
                  </a:lnTo>
                  <a:lnTo>
                    <a:pt x="0" y="607"/>
                  </a:lnTo>
                  <a:lnTo>
                    <a:pt x="0" y="604"/>
                  </a:lnTo>
                  <a:lnTo>
                    <a:pt x="1" y="600"/>
                  </a:lnTo>
                  <a:lnTo>
                    <a:pt x="2" y="596"/>
                  </a:lnTo>
                  <a:lnTo>
                    <a:pt x="4" y="591"/>
                  </a:lnTo>
                  <a:lnTo>
                    <a:pt x="6" y="586"/>
                  </a:lnTo>
                  <a:lnTo>
                    <a:pt x="9" y="581"/>
                  </a:lnTo>
                  <a:lnTo>
                    <a:pt x="13" y="574"/>
                  </a:lnTo>
                  <a:lnTo>
                    <a:pt x="16" y="568"/>
                  </a:lnTo>
                  <a:lnTo>
                    <a:pt x="21" y="560"/>
                  </a:lnTo>
                  <a:lnTo>
                    <a:pt x="23" y="558"/>
                  </a:lnTo>
                  <a:lnTo>
                    <a:pt x="25" y="554"/>
                  </a:lnTo>
                  <a:lnTo>
                    <a:pt x="28" y="550"/>
                  </a:lnTo>
                  <a:lnTo>
                    <a:pt x="31" y="545"/>
                  </a:lnTo>
                  <a:lnTo>
                    <a:pt x="35" y="539"/>
                  </a:lnTo>
                  <a:lnTo>
                    <a:pt x="39" y="533"/>
                  </a:lnTo>
                  <a:lnTo>
                    <a:pt x="48" y="519"/>
                  </a:lnTo>
                  <a:lnTo>
                    <a:pt x="57" y="505"/>
                  </a:lnTo>
                  <a:lnTo>
                    <a:pt x="66" y="491"/>
                  </a:lnTo>
                  <a:lnTo>
                    <a:pt x="70" y="484"/>
                  </a:lnTo>
                  <a:lnTo>
                    <a:pt x="74" y="478"/>
                  </a:lnTo>
                  <a:lnTo>
                    <a:pt x="78" y="473"/>
                  </a:lnTo>
                  <a:lnTo>
                    <a:pt x="81" y="468"/>
                  </a:lnTo>
                  <a:lnTo>
                    <a:pt x="83" y="467"/>
                  </a:lnTo>
                  <a:lnTo>
                    <a:pt x="85" y="465"/>
                  </a:lnTo>
                  <a:lnTo>
                    <a:pt x="88" y="462"/>
                  </a:lnTo>
                  <a:lnTo>
                    <a:pt x="92" y="460"/>
                  </a:lnTo>
                  <a:lnTo>
                    <a:pt x="96" y="456"/>
                  </a:lnTo>
                  <a:lnTo>
                    <a:pt x="101" y="453"/>
                  </a:lnTo>
                  <a:lnTo>
                    <a:pt x="107" y="448"/>
                  </a:lnTo>
                  <a:lnTo>
                    <a:pt x="113" y="444"/>
                  </a:lnTo>
                  <a:lnTo>
                    <a:pt x="119" y="438"/>
                  </a:lnTo>
                  <a:lnTo>
                    <a:pt x="127" y="433"/>
                  </a:lnTo>
                  <a:lnTo>
                    <a:pt x="134" y="427"/>
                  </a:lnTo>
                  <a:lnTo>
                    <a:pt x="142" y="421"/>
                  </a:lnTo>
                  <a:lnTo>
                    <a:pt x="151" y="414"/>
                  </a:lnTo>
                  <a:lnTo>
                    <a:pt x="160" y="407"/>
                  </a:lnTo>
                  <a:lnTo>
                    <a:pt x="169" y="400"/>
                  </a:lnTo>
                  <a:lnTo>
                    <a:pt x="179" y="392"/>
                  </a:lnTo>
                  <a:lnTo>
                    <a:pt x="189" y="385"/>
                  </a:lnTo>
                  <a:lnTo>
                    <a:pt x="200" y="377"/>
                  </a:lnTo>
                  <a:lnTo>
                    <a:pt x="221" y="360"/>
                  </a:lnTo>
                  <a:lnTo>
                    <a:pt x="245" y="342"/>
                  </a:lnTo>
                  <a:lnTo>
                    <a:pt x="269" y="323"/>
                  </a:lnTo>
                  <a:lnTo>
                    <a:pt x="294" y="304"/>
                  </a:lnTo>
                  <a:lnTo>
                    <a:pt x="319" y="285"/>
                  </a:lnTo>
                  <a:lnTo>
                    <a:pt x="345" y="265"/>
                  </a:lnTo>
                  <a:lnTo>
                    <a:pt x="372" y="245"/>
                  </a:lnTo>
                  <a:lnTo>
                    <a:pt x="425" y="204"/>
                  </a:lnTo>
                  <a:lnTo>
                    <a:pt x="452" y="185"/>
                  </a:lnTo>
                  <a:lnTo>
                    <a:pt x="478" y="165"/>
                  </a:lnTo>
                  <a:lnTo>
                    <a:pt x="503" y="146"/>
                  </a:lnTo>
                  <a:lnTo>
                    <a:pt x="528" y="128"/>
                  </a:lnTo>
                  <a:lnTo>
                    <a:pt x="553" y="110"/>
                  </a:lnTo>
                  <a:lnTo>
                    <a:pt x="576" y="93"/>
                  </a:lnTo>
                  <a:lnTo>
                    <a:pt x="587" y="85"/>
                  </a:lnTo>
                  <a:lnTo>
                    <a:pt x="598" y="78"/>
                  </a:lnTo>
                  <a:lnTo>
                    <a:pt x="608" y="70"/>
                  </a:lnTo>
                  <a:lnTo>
                    <a:pt x="619" y="63"/>
                  </a:lnTo>
                  <a:lnTo>
                    <a:pt x="628" y="56"/>
                  </a:lnTo>
                  <a:lnTo>
                    <a:pt x="638" y="50"/>
                  </a:lnTo>
                  <a:lnTo>
                    <a:pt x="647" y="44"/>
                  </a:lnTo>
                  <a:lnTo>
                    <a:pt x="655" y="38"/>
                  </a:lnTo>
                  <a:lnTo>
                    <a:pt x="664" y="33"/>
                  </a:lnTo>
                  <a:lnTo>
                    <a:pt x="671" y="28"/>
                  </a:lnTo>
                  <a:lnTo>
                    <a:pt x="678" y="23"/>
                  </a:lnTo>
                  <a:lnTo>
                    <a:pt x="685" y="19"/>
                  </a:lnTo>
                  <a:lnTo>
                    <a:pt x="691" y="16"/>
                  </a:lnTo>
                  <a:lnTo>
                    <a:pt x="697" y="13"/>
                  </a:lnTo>
                  <a:lnTo>
                    <a:pt x="702" y="10"/>
                  </a:lnTo>
                  <a:lnTo>
                    <a:pt x="706" y="8"/>
                  </a:lnTo>
                  <a:lnTo>
                    <a:pt x="716" y="4"/>
                  </a:lnTo>
                  <a:lnTo>
                    <a:pt x="725" y="2"/>
                  </a:lnTo>
                  <a:lnTo>
                    <a:pt x="733" y="0"/>
                  </a:lnTo>
                  <a:lnTo>
                    <a:pt x="742" y="0"/>
                  </a:lnTo>
                  <a:lnTo>
                    <a:pt x="749" y="1"/>
                  </a:lnTo>
                  <a:lnTo>
                    <a:pt x="757" y="3"/>
                  </a:lnTo>
                  <a:lnTo>
                    <a:pt x="763" y="6"/>
                  </a:lnTo>
                  <a:lnTo>
                    <a:pt x="770" y="10"/>
                  </a:lnTo>
                  <a:lnTo>
                    <a:pt x="779" y="18"/>
                  </a:lnTo>
                  <a:lnTo>
                    <a:pt x="787" y="27"/>
                  </a:lnTo>
                  <a:lnTo>
                    <a:pt x="791" y="32"/>
                  </a:lnTo>
                  <a:lnTo>
                    <a:pt x="794" y="37"/>
                  </a:lnTo>
                  <a:lnTo>
                    <a:pt x="797" y="42"/>
                  </a:lnTo>
                  <a:lnTo>
                    <a:pt x="799" y="48"/>
                  </a:lnTo>
                  <a:lnTo>
                    <a:pt x="801" y="53"/>
                  </a:lnTo>
                  <a:lnTo>
                    <a:pt x="803" y="59"/>
                  </a:lnTo>
                  <a:lnTo>
                    <a:pt x="804" y="66"/>
                  </a:lnTo>
                  <a:lnTo>
                    <a:pt x="804" y="72"/>
                  </a:lnTo>
                  <a:lnTo>
                    <a:pt x="804" y="79"/>
                  </a:lnTo>
                  <a:lnTo>
                    <a:pt x="803" y="86"/>
                  </a:lnTo>
                  <a:lnTo>
                    <a:pt x="802" y="92"/>
                  </a:lnTo>
                  <a:lnTo>
                    <a:pt x="800" y="100"/>
                  </a:lnTo>
                  <a:lnTo>
                    <a:pt x="800" y="101"/>
                  </a:lnTo>
                  <a:lnTo>
                    <a:pt x="798" y="102"/>
                  </a:lnTo>
                  <a:lnTo>
                    <a:pt x="796" y="105"/>
                  </a:lnTo>
                  <a:lnTo>
                    <a:pt x="792" y="108"/>
                  </a:lnTo>
                  <a:lnTo>
                    <a:pt x="788" y="111"/>
                  </a:lnTo>
                  <a:lnTo>
                    <a:pt x="784" y="115"/>
                  </a:lnTo>
                  <a:lnTo>
                    <a:pt x="778" y="120"/>
                  </a:lnTo>
                  <a:lnTo>
                    <a:pt x="772" y="125"/>
                  </a:lnTo>
                  <a:lnTo>
                    <a:pt x="765" y="130"/>
                  </a:lnTo>
                  <a:lnTo>
                    <a:pt x="758" y="136"/>
                  </a:lnTo>
                  <a:lnTo>
                    <a:pt x="749" y="143"/>
                  </a:lnTo>
                  <a:lnTo>
                    <a:pt x="741" y="150"/>
                  </a:lnTo>
                  <a:lnTo>
                    <a:pt x="731" y="157"/>
                  </a:lnTo>
                  <a:lnTo>
                    <a:pt x="722" y="165"/>
                  </a:lnTo>
                  <a:lnTo>
                    <a:pt x="711" y="173"/>
                  </a:lnTo>
                  <a:lnTo>
                    <a:pt x="700" y="181"/>
                  </a:lnTo>
                  <a:lnTo>
                    <a:pt x="689" y="190"/>
                  </a:lnTo>
                  <a:lnTo>
                    <a:pt x="677" y="199"/>
                  </a:lnTo>
                  <a:lnTo>
                    <a:pt x="665" y="208"/>
                  </a:lnTo>
                  <a:lnTo>
                    <a:pt x="653" y="218"/>
                  </a:lnTo>
                  <a:lnTo>
                    <a:pt x="627" y="238"/>
                  </a:lnTo>
                  <a:lnTo>
                    <a:pt x="600" y="258"/>
                  </a:lnTo>
                  <a:lnTo>
                    <a:pt x="572" y="279"/>
                  </a:lnTo>
                  <a:lnTo>
                    <a:pt x="543" y="301"/>
                  </a:lnTo>
                  <a:lnTo>
                    <a:pt x="485" y="345"/>
                  </a:lnTo>
                  <a:lnTo>
                    <a:pt x="426" y="389"/>
                  </a:lnTo>
                  <a:lnTo>
                    <a:pt x="397" y="411"/>
                  </a:lnTo>
                  <a:lnTo>
                    <a:pt x="369" y="432"/>
                  </a:lnTo>
                  <a:lnTo>
                    <a:pt x="342" y="452"/>
                  </a:lnTo>
                  <a:lnTo>
                    <a:pt x="316" y="471"/>
                  </a:lnTo>
                  <a:lnTo>
                    <a:pt x="303" y="481"/>
                  </a:lnTo>
                  <a:lnTo>
                    <a:pt x="291" y="490"/>
                  </a:lnTo>
                  <a:lnTo>
                    <a:pt x="279" y="499"/>
                  </a:lnTo>
                  <a:lnTo>
                    <a:pt x="268" y="507"/>
                  </a:lnTo>
                  <a:lnTo>
                    <a:pt x="257" y="515"/>
                  </a:lnTo>
                  <a:lnTo>
                    <a:pt x="246" y="523"/>
                  </a:lnTo>
                  <a:lnTo>
                    <a:pt x="236" y="531"/>
                  </a:lnTo>
                  <a:lnTo>
                    <a:pt x="227" y="538"/>
                  </a:lnTo>
                  <a:lnTo>
                    <a:pt x="218" y="544"/>
                  </a:lnTo>
                  <a:lnTo>
                    <a:pt x="209" y="550"/>
                  </a:lnTo>
                  <a:lnTo>
                    <a:pt x="202" y="556"/>
                  </a:lnTo>
                  <a:lnTo>
                    <a:pt x="194" y="561"/>
                  </a:lnTo>
                  <a:lnTo>
                    <a:pt x="188" y="566"/>
                  </a:lnTo>
                  <a:lnTo>
                    <a:pt x="182" y="570"/>
                  </a:lnTo>
                  <a:lnTo>
                    <a:pt x="177" y="574"/>
                  </a:lnTo>
                  <a:lnTo>
                    <a:pt x="173" y="577"/>
                  </a:lnTo>
                  <a:lnTo>
                    <a:pt x="170" y="579"/>
                  </a:lnTo>
                  <a:lnTo>
                    <a:pt x="167" y="581"/>
                  </a:lnTo>
                  <a:lnTo>
                    <a:pt x="165" y="583"/>
                  </a:lnTo>
                  <a:lnTo>
                    <a:pt x="164" y="583"/>
                  </a:lnTo>
                  <a:lnTo>
                    <a:pt x="160" y="585"/>
                  </a:lnTo>
                  <a:lnTo>
                    <a:pt x="155" y="587"/>
                  </a:lnTo>
                  <a:lnTo>
                    <a:pt x="149" y="589"/>
                  </a:lnTo>
                  <a:lnTo>
                    <a:pt x="143" y="592"/>
                  </a:lnTo>
                  <a:lnTo>
                    <a:pt x="128" y="596"/>
                  </a:lnTo>
                  <a:lnTo>
                    <a:pt x="112" y="600"/>
                  </a:lnTo>
                  <a:lnTo>
                    <a:pt x="96" y="603"/>
                  </a:lnTo>
                  <a:lnTo>
                    <a:pt x="80" y="606"/>
                  </a:lnTo>
                  <a:lnTo>
                    <a:pt x="73" y="608"/>
                  </a:lnTo>
                  <a:lnTo>
                    <a:pt x="67" y="609"/>
                  </a:lnTo>
                  <a:lnTo>
                    <a:pt x="62" y="610"/>
                  </a:lnTo>
                  <a:lnTo>
                    <a:pt x="57" y="610"/>
                  </a:lnTo>
                  <a:lnTo>
                    <a:pt x="790" y="92"/>
                  </a:lnTo>
                  <a:lnTo>
                    <a:pt x="790" y="85"/>
                  </a:lnTo>
                  <a:lnTo>
                    <a:pt x="790" y="78"/>
                  </a:lnTo>
                  <a:lnTo>
                    <a:pt x="789" y="72"/>
                  </a:lnTo>
                  <a:lnTo>
                    <a:pt x="789" y="66"/>
                  </a:lnTo>
                  <a:lnTo>
                    <a:pt x="787" y="60"/>
                  </a:lnTo>
                  <a:lnTo>
                    <a:pt x="786" y="55"/>
                  </a:lnTo>
                  <a:lnTo>
                    <a:pt x="784" y="50"/>
                  </a:lnTo>
                  <a:lnTo>
                    <a:pt x="782" y="46"/>
                  </a:lnTo>
                  <a:lnTo>
                    <a:pt x="780" y="42"/>
                  </a:lnTo>
                  <a:lnTo>
                    <a:pt x="774" y="35"/>
                  </a:lnTo>
                  <a:lnTo>
                    <a:pt x="768" y="29"/>
                  </a:lnTo>
                  <a:lnTo>
                    <a:pt x="762" y="24"/>
                  </a:lnTo>
                  <a:lnTo>
                    <a:pt x="755" y="21"/>
                  </a:lnTo>
                  <a:lnTo>
                    <a:pt x="748" y="18"/>
                  </a:lnTo>
                  <a:lnTo>
                    <a:pt x="741" y="16"/>
                  </a:lnTo>
                  <a:lnTo>
                    <a:pt x="734" y="15"/>
                  </a:lnTo>
                  <a:lnTo>
                    <a:pt x="728" y="14"/>
                  </a:lnTo>
                  <a:lnTo>
                    <a:pt x="722" y="14"/>
                  </a:lnTo>
                  <a:lnTo>
                    <a:pt x="717" y="14"/>
                  </a:lnTo>
                  <a:lnTo>
                    <a:pt x="714" y="14"/>
                  </a:lnTo>
                  <a:lnTo>
                    <a:pt x="723" y="10"/>
                  </a:lnTo>
                  <a:lnTo>
                    <a:pt x="732" y="8"/>
                  </a:lnTo>
                  <a:lnTo>
                    <a:pt x="741" y="8"/>
                  </a:lnTo>
                  <a:lnTo>
                    <a:pt x="750" y="10"/>
                  </a:lnTo>
                  <a:lnTo>
                    <a:pt x="759" y="13"/>
                  </a:lnTo>
                  <a:lnTo>
                    <a:pt x="767" y="17"/>
                  </a:lnTo>
                  <a:lnTo>
                    <a:pt x="774" y="23"/>
                  </a:lnTo>
                  <a:lnTo>
                    <a:pt x="781" y="29"/>
                  </a:lnTo>
                  <a:lnTo>
                    <a:pt x="786" y="37"/>
                  </a:lnTo>
                  <a:lnTo>
                    <a:pt x="791" y="45"/>
                  </a:lnTo>
                  <a:lnTo>
                    <a:pt x="795" y="54"/>
                  </a:lnTo>
                  <a:lnTo>
                    <a:pt x="797" y="63"/>
                  </a:lnTo>
                  <a:lnTo>
                    <a:pt x="797" y="72"/>
                  </a:lnTo>
                  <a:lnTo>
                    <a:pt x="796" y="81"/>
                  </a:lnTo>
                  <a:lnTo>
                    <a:pt x="794" y="91"/>
                  </a:lnTo>
                  <a:lnTo>
                    <a:pt x="789" y="100"/>
                  </a:lnTo>
                  <a:lnTo>
                    <a:pt x="729" y="35"/>
                  </a:lnTo>
                  <a:lnTo>
                    <a:pt x="719" y="42"/>
                  </a:lnTo>
                  <a:lnTo>
                    <a:pt x="715" y="45"/>
                  </a:lnTo>
                  <a:lnTo>
                    <a:pt x="710" y="48"/>
                  </a:lnTo>
                  <a:lnTo>
                    <a:pt x="706" y="50"/>
                  </a:lnTo>
                  <a:lnTo>
                    <a:pt x="703" y="52"/>
                  </a:lnTo>
                  <a:lnTo>
                    <a:pt x="699" y="51"/>
                  </a:lnTo>
                  <a:lnTo>
                    <a:pt x="695" y="50"/>
                  </a:lnTo>
                  <a:lnTo>
                    <a:pt x="686" y="47"/>
                  </a:lnTo>
                  <a:lnTo>
                    <a:pt x="677" y="45"/>
                  </a:lnTo>
                  <a:lnTo>
                    <a:pt x="672" y="44"/>
                  </a:lnTo>
                  <a:lnTo>
                    <a:pt x="668" y="43"/>
                  </a:lnTo>
                  <a:lnTo>
                    <a:pt x="686" y="31"/>
                  </a:lnTo>
                  <a:lnTo>
                    <a:pt x="695" y="26"/>
                  </a:lnTo>
                  <a:lnTo>
                    <a:pt x="704" y="23"/>
                  </a:lnTo>
                  <a:lnTo>
                    <a:pt x="712" y="22"/>
                  </a:lnTo>
                  <a:lnTo>
                    <a:pt x="720" y="22"/>
                  </a:lnTo>
                  <a:lnTo>
                    <a:pt x="729" y="24"/>
                  </a:lnTo>
                  <a:lnTo>
                    <a:pt x="739" y="27"/>
                  </a:lnTo>
                  <a:lnTo>
                    <a:pt x="756" y="34"/>
                  </a:lnTo>
                  <a:lnTo>
                    <a:pt x="759" y="37"/>
                  </a:lnTo>
                  <a:lnTo>
                    <a:pt x="763" y="39"/>
                  </a:lnTo>
                  <a:lnTo>
                    <a:pt x="766" y="43"/>
                  </a:lnTo>
                  <a:lnTo>
                    <a:pt x="771" y="50"/>
                  </a:lnTo>
                  <a:lnTo>
                    <a:pt x="775" y="57"/>
                  </a:lnTo>
                  <a:lnTo>
                    <a:pt x="741" y="83"/>
                  </a:lnTo>
                  <a:lnTo>
                    <a:pt x="734" y="77"/>
                  </a:lnTo>
                  <a:lnTo>
                    <a:pt x="728" y="71"/>
                  </a:lnTo>
                  <a:lnTo>
                    <a:pt x="722" y="65"/>
                  </a:lnTo>
                  <a:lnTo>
                    <a:pt x="715" y="60"/>
                  </a:lnTo>
                  <a:lnTo>
                    <a:pt x="725" y="54"/>
                  </a:lnTo>
                  <a:lnTo>
                    <a:pt x="734" y="46"/>
                  </a:lnTo>
                  <a:lnTo>
                    <a:pt x="744" y="39"/>
                  </a:lnTo>
                  <a:lnTo>
                    <a:pt x="748" y="36"/>
                  </a:lnTo>
                  <a:lnTo>
                    <a:pt x="752" y="33"/>
                  </a:lnTo>
                  <a:lnTo>
                    <a:pt x="689" y="63"/>
                  </a:lnTo>
                  <a:lnTo>
                    <a:pt x="687" y="65"/>
                  </a:lnTo>
                  <a:lnTo>
                    <a:pt x="684" y="68"/>
                  </a:lnTo>
                  <a:lnTo>
                    <a:pt x="680" y="70"/>
                  </a:lnTo>
                  <a:lnTo>
                    <a:pt x="676" y="74"/>
                  </a:lnTo>
                  <a:lnTo>
                    <a:pt x="671" y="78"/>
                  </a:lnTo>
                  <a:lnTo>
                    <a:pt x="665" y="82"/>
                  </a:lnTo>
                  <a:lnTo>
                    <a:pt x="659" y="87"/>
                  </a:lnTo>
                  <a:lnTo>
                    <a:pt x="653" y="92"/>
                  </a:lnTo>
                  <a:lnTo>
                    <a:pt x="646" y="97"/>
                  </a:lnTo>
                  <a:lnTo>
                    <a:pt x="639" y="103"/>
                  </a:lnTo>
                  <a:lnTo>
                    <a:pt x="631" y="109"/>
                  </a:lnTo>
                  <a:lnTo>
                    <a:pt x="623" y="115"/>
                  </a:lnTo>
                  <a:lnTo>
                    <a:pt x="614" y="122"/>
                  </a:lnTo>
                  <a:lnTo>
                    <a:pt x="605" y="129"/>
                  </a:lnTo>
                  <a:lnTo>
                    <a:pt x="595" y="136"/>
                  </a:lnTo>
                  <a:lnTo>
                    <a:pt x="575" y="151"/>
                  </a:lnTo>
                  <a:lnTo>
                    <a:pt x="554" y="167"/>
                  </a:lnTo>
                  <a:lnTo>
                    <a:pt x="532" y="184"/>
                  </a:lnTo>
                  <a:lnTo>
                    <a:pt x="509" y="201"/>
                  </a:lnTo>
                  <a:lnTo>
                    <a:pt x="486" y="219"/>
                  </a:lnTo>
                  <a:lnTo>
                    <a:pt x="461" y="237"/>
                  </a:lnTo>
                  <a:lnTo>
                    <a:pt x="412" y="274"/>
                  </a:lnTo>
                  <a:lnTo>
                    <a:pt x="362" y="312"/>
                  </a:lnTo>
                  <a:lnTo>
                    <a:pt x="338" y="330"/>
                  </a:lnTo>
                  <a:lnTo>
                    <a:pt x="314" y="348"/>
                  </a:lnTo>
                  <a:lnTo>
                    <a:pt x="290" y="365"/>
                  </a:lnTo>
                  <a:lnTo>
                    <a:pt x="268" y="382"/>
                  </a:lnTo>
                  <a:lnTo>
                    <a:pt x="246" y="398"/>
                  </a:lnTo>
                  <a:lnTo>
                    <a:pt x="226" y="413"/>
                  </a:lnTo>
                  <a:lnTo>
                    <a:pt x="216" y="420"/>
                  </a:lnTo>
                  <a:lnTo>
                    <a:pt x="207" y="427"/>
                  </a:lnTo>
                  <a:lnTo>
                    <a:pt x="198" y="434"/>
                  </a:lnTo>
                  <a:lnTo>
                    <a:pt x="189" y="441"/>
                  </a:lnTo>
                  <a:lnTo>
                    <a:pt x="181" y="447"/>
                  </a:lnTo>
                  <a:lnTo>
                    <a:pt x="173" y="452"/>
                  </a:lnTo>
                  <a:lnTo>
                    <a:pt x="166" y="458"/>
                  </a:lnTo>
                  <a:lnTo>
                    <a:pt x="159" y="463"/>
                  </a:lnTo>
                  <a:lnTo>
                    <a:pt x="152" y="468"/>
                  </a:lnTo>
                  <a:lnTo>
                    <a:pt x="146" y="472"/>
                  </a:lnTo>
                  <a:lnTo>
                    <a:pt x="141" y="476"/>
                  </a:lnTo>
                  <a:lnTo>
                    <a:pt x="136" y="479"/>
                  </a:lnTo>
                  <a:lnTo>
                    <a:pt x="132" y="482"/>
                  </a:lnTo>
                  <a:lnTo>
                    <a:pt x="128" y="485"/>
                  </a:lnTo>
                  <a:lnTo>
                    <a:pt x="125" y="487"/>
                  </a:lnTo>
                  <a:lnTo>
                    <a:pt x="123" y="489"/>
                  </a:lnTo>
                  <a:lnTo>
                    <a:pt x="119" y="490"/>
                  </a:lnTo>
                  <a:lnTo>
                    <a:pt x="114" y="491"/>
                  </a:lnTo>
                  <a:lnTo>
                    <a:pt x="110" y="492"/>
                  </a:lnTo>
                  <a:lnTo>
                    <a:pt x="107" y="492"/>
                  </a:lnTo>
                  <a:lnTo>
                    <a:pt x="104" y="492"/>
                  </a:lnTo>
                  <a:lnTo>
                    <a:pt x="101" y="492"/>
                  </a:lnTo>
                  <a:lnTo>
                    <a:pt x="98" y="492"/>
                  </a:lnTo>
                  <a:lnTo>
                    <a:pt x="96" y="491"/>
                  </a:lnTo>
                  <a:lnTo>
                    <a:pt x="94" y="490"/>
                  </a:lnTo>
                  <a:lnTo>
                    <a:pt x="93" y="488"/>
                  </a:lnTo>
                  <a:lnTo>
                    <a:pt x="92" y="487"/>
                  </a:lnTo>
                  <a:lnTo>
                    <a:pt x="91" y="485"/>
                  </a:lnTo>
                  <a:lnTo>
                    <a:pt x="91" y="483"/>
                  </a:lnTo>
                  <a:lnTo>
                    <a:pt x="91" y="481"/>
                  </a:lnTo>
                  <a:lnTo>
                    <a:pt x="92" y="478"/>
                  </a:lnTo>
                  <a:lnTo>
                    <a:pt x="93" y="475"/>
                  </a:lnTo>
                  <a:lnTo>
                    <a:pt x="95" y="474"/>
                  </a:lnTo>
                  <a:lnTo>
                    <a:pt x="97" y="472"/>
                  </a:lnTo>
                  <a:lnTo>
                    <a:pt x="100" y="469"/>
                  </a:lnTo>
                  <a:lnTo>
                    <a:pt x="104" y="466"/>
                  </a:lnTo>
                  <a:lnTo>
                    <a:pt x="108" y="463"/>
                  </a:lnTo>
                  <a:lnTo>
                    <a:pt x="112" y="459"/>
                  </a:lnTo>
                  <a:lnTo>
                    <a:pt x="118" y="454"/>
                  </a:lnTo>
                  <a:lnTo>
                    <a:pt x="124" y="450"/>
                  </a:lnTo>
                  <a:lnTo>
                    <a:pt x="130" y="444"/>
                  </a:lnTo>
                  <a:lnTo>
                    <a:pt x="137" y="439"/>
                  </a:lnTo>
                  <a:lnTo>
                    <a:pt x="144" y="433"/>
                  </a:lnTo>
                  <a:lnTo>
                    <a:pt x="152" y="427"/>
                  </a:lnTo>
                  <a:lnTo>
                    <a:pt x="160" y="420"/>
                  </a:lnTo>
                  <a:lnTo>
                    <a:pt x="169" y="413"/>
                  </a:lnTo>
                  <a:lnTo>
                    <a:pt x="178" y="406"/>
                  </a:lnTo>
                  <a:lnTo>
                    <a:pt x="187" y="399"/>
                  </a:lnTo>
                  <a:lnTo>
                    <a:pt x="207" y="383"/>
                  </a:lnTo>
                  <a:lnTo>
                    <a:pt x="228" y="367"/>
                  </a:lnTo>
                  <a:lnTo>
                    <a:pt x="250" y="350"/>
                  </a:lnTo>
                  <a:lnTo>
                    <a:pt x="273" y="332"/>
                  </a:lnTo>
                  <a:lnTo>
                    <a:pt x="297" y="313"/>
                  </a:lnTo>
                  <a:lnTo>
                    <a:pt x="321" y="295"/>
                  </a:lnTo>
                  <a:lnTo>
                    <a:pt x="371" y="257"/>
                  </a:lnTo>
                  <a:lnTo>
                    <a:pt x="420" y="219"/>
                  </a:lnTo>
                  <a:lnTo>
                    <a:pt x="445" y="201"/>
                  </a:lnTo>
                  <a:lnTo>
                    <a:pt x="469" y="183"/>
                  </a:lnTo>
                  <a:lnTo>
                    <a:pt x="492" y="166"/>
                  </a:lnTo>
                  <a:lnTo>
                    <a:pt x="514" y="149"/>
                  </a:lnTo>
                  <a:lnTo>
                    <a:pt x="536" y="133"/>
                  </a:lnTo>
                  <a:lnTo>
                    <a:pt x="546" y="126"/>
                  </a:lnTo>
                  <a:lnTo>
                    <a:pt x="556" y="119"/>
                  </a:lnTo>
                  <a:lnTo>
                    <a:pt x="566" y="112"/>
                  </a:lnTo>
                  <a:lnTo>
                    <a:pt x="575" y="105"/>
                  </a:lnTo>
                  <a:lnTo>
                    <a:pt x="584" y="99"/>
                  </a:lnTo>
                  <a:lnTo>
                    <a:pt x="592" y="93"/>
                  </a:lnTo>
                  <a:lnTo>
                    <a:pt x="600" y="87"/>
                  </a:lnTo>
                  <a:lnTo>
                    <a:pt x="608" y="82"/>
                  </a:lnTo>
                  <a:lnTo>
                    <a:pt x="615" y="77"/>
                  </a:lnTo>
                  <a:lnTo>
                    <a:pt x="622" y="72"/>
                  </a:lnTo>
                  <a:lnTo>
                    <a:pt x="628" y="68"/>
                  </a:lnTo>
                  <a:lnTo>
                    <a:pt x="634" y="65"/>
                  </a:lnTo>
                  <a:lnTo>
                    <a:pt x="639" y="62"/>
                  </a:lnTo>
                  <a:lnTo>
                    <a:pt x="643" y="59"/>
                  </a:lnTo>
                  <a:lnTo>
                    <a:pt x="647" y="57"/>
                  </a:lnTo>
                  <a:lnTo>
                    <a:pt x="650" y="55"/>
                  </a:lnTo>
                  <a:lnTo>
                    <a:pt x="653" y="54"/>
                  </a:lnTo>
                  <a:lnTo>
                    <a:pt x="655" y="53"/>
                  </a:lnTo>
                  <a:lnTo>
                    <a:pt x="658" y="53"/>
                  </a:lnTo>
                  <a:lnTo>
                    <a:pt x="661" y="54"/>
                  </a:lnTo>
                  <a:lnTo>
                    <a:pt x="665" y="54"/>
                  </a:lnTo>
                  <a:lnTo>
                    <a:pt x="670" y="55"/>
                  </a:lnTo>
                  <a:lnTo>
                    <a:pt x="680" y="58"/>
                  </a:lnTo>
                  <a:lnTo>
                    <a:pt x="691" y="61"/>
                  </a:lnTo>
                  <a:lnTo>
                    <a:pt x="780" y="76"/>
                  </a:lnTo>
                  <a:lnTo>
                    <a:pt x="781" y="85"/>
                  </a:lnTo>
                  <a:lnTo>
                    <a:pt x="781" y="94"/>
                  </a:lnTo>
                  <a:lnTo>
                    <a:pt x="780" y="102"/>
                  </a:lnTo>
                  <a:lnTo>
                    <a:pt x="779" y="106"/>
                  </a:lnTo>
                  <a:lnTo>
                    <a:pt x="776" y="110"/>
                  </a:lnTo>
                  <a:lnTo>
                    <a:pt x="772" y="114"/>
                  </a:lnTo>
                  <a:lnTo>
                    <a:pt x="767" y="118"/>
                  </a:lnTo>
                  <a:lnTo>
                    <a:pt x="758" y="125"/>
                  </a:lnTo>
                  <a:lnTo>
                    <a:pt x="753" y="128"/>
                  </a:lnTo>
                  <a:lnTo>
                    <a:pt x="748" y="131"/>
                  </a:lnTo>
                  <a:lnTo>
                    <a:pt x="748" y="124"/>
                  </a:lnTo>
                  <a:lnTo>
                    <a:pt x="747" y="118"/>
                  </a:lnTo>
                  <a:lnTo>
                    <a:pt x="747" y="113"/>
                  </a:lnTo>
                  <a:lnTo>
                    <a:pt x="746" y="109"/>
                  </a:lnTo>
                  <a:lnTo>
                    <a:pt x="746" y="102"/>
                  </a:lnTo>
                  <a:lnTo>
                    <a:pt x="745" y="96"/>
                  </a:lnTo>
                  <a:lnTo>
                    <a:pt x="761" y="82"/>
                  </a:lnTo>
                  <a:lnTo>
                    <a:pt x="778" y="66"/>
                  </a:lnTo>
                  <a:lnTo>
                    <a:pt x="710" y="72"/>
                  </a:lnTo>
                  <a:lnTo>
                    <a:pt x="716" y="77"/>
                  </a:lnTo>
                  <a:lnTo>
                    <a:pt x="719" y="80"/>
                  </a:lnTo>
                  <a:lnTo>
                    <a:pt x="723" y="84"/>
                  </a:lnTo>
                  <a:lnTo>
                    <a:pt x="726" y="88"/>
                  </a:lnTo>
                  <a:lnTo>
                    <a:pt x="730" y="93"/>
                  </a:lnTo>
                  <a:lnTo>
                    <a:pt x="728" y="95"/>
                  </a:lnTo>
                  <a:lnTo>
                    <a:pt x="725" y="97"/>
                  </a:lnTo>
                  <a:lnTo>
                    <a:pt x="722" y="100"/>
                  </a:lnTo>
                  <a:lnTo>
                    <a:pt x="718" y="103"/>
                  </a:lnTo>
                  <a:lnTo>
                    <a:pt x="714" y="107"/>
                  </a:lnTo>
                  <a:lnTo>
                    <a:pt x="709" y="111"/>
                  </a:lnTo>
                  <a:lnTo>
                    <a:pt x="704" y="115"/>
                  </a:lnTo>
                  <a:lnTo>
                    <a:pt x="698" y="120"/>
                  </a:lnTo>
                  <a:lnTo>
                    <a:pt x="691" y="125"/>
                  </a:lnTo>
                  <a:lnTo>
                    <a:pt x="684" y="130"/>
                  </a:lnTo>
                  <a:lnTo>
                    <a:pt x="677" y="136"/>
                  </a:lnTo>
                  <a:lnTo>
                    <a:pt x="669" y="142"/>
                  </a:lnTo>
                  <a:lnTo>
                    <a:pt x="661" y="148"/>
                  </a:lnTo>
                  <a:lnTo>
                    <a:pt x="652" y="155"/>
                  </a:lnTo>
                  <a:lnTo>
                    <a:pt x="643" y="162"/>
                  </a:lnTo>
                  <a:lnTo>
                    <a:pt x="633" y="169"/>
                  </a:lnTo>
                  <a:lnTo>
                    <a:pt x="613" y="184"/>
                  </a:lnTo>
                  <a:lnTo>
                    <a:pt x="592" y="200"/>
                  </a:lnTo>
                  <a:lnTo>
                    <a:pt x="570" y="216"/>
                  </a:lnTo>
                  <a:lnTo>
                    <a:pt x="547" y="233"/>
                  </a:lnTo>
                  <a:lnTo>
                    <a:pt x="523" y="251"/>
                  </a:lnTo>
                  <a:lnTo>
                    <a:pt x="499" y="268"/>
                  </a:lnTo>
                  <a:lnTo>
                    <a:pt x="450" y="305"/>
                  </a:lnTo>
                  <a:lnTo>
                    <a:pt x="400" y="342"/>
                  </a:lnTo>
                  <a:lnTo>
                    <a:pt x="375" y="360"/>
                  </a:lnTo>
                  <a:lnTo>
                    <a:pt x="351" y="378"/>
                  </a:lnTo>
                  <a:lnTo>
                    <a:pt x="327" y="395"/>
                  </a:lnTo>
                  <a:lnTo>
                    <a:pt x="304" y="412"/>
                  </a:lnTo>
                  <a:lnTo>
                    <a:pt x="282" y="428"/>
                  </a:lnTo>
                  <a:lnTo>
                    <a:pt x="261" y="443"/>
                  </a:lnTo>
                  <a:lnTo>
                    <a:pt x="241" y="458"/>
                  </a:lnTo>
                  <a:lnTo>
                    <a:pt x="232" y="464"/>
                  </a:lnTo>
                  <a:lnTo>
                    <a:pt x="223" y="471"/>
                  </a:lnTo>
                  <a:lnTo>
                    <a:pt x="214" y="477"/>
                  </a:lnTo>
                  <a:lnTo>
                    <a:pt x="206" y="483"/>
                  </a:lnTo>
                  <a:lnTo>
                    <a:pt x="198" y="489"/>
                  </a:lnTo>
                  <a:lnTo>
                    <a:pt x="191" y="494"/>
                  </a:lnTo>
                  <a:lnTo>
                    <a:pt x="184" y="499"/>
                  </a:lnTo>
                  <a:lnTo>
                    <a:pt x="178" y="504"/>
                  </a:lnTo>
                  <a:lnTo>
                    <a:pt x="172" y="508"/>
                  </a:lnTo>
                  <a:lnTo>
                    <a:pt x="167" y="512"/>
                  </a:lnTo>
                  <a:lnTo>
                    <a:pt x="162" y="516"/>
                  </a:lnTo>
                  <a:lnTo>
                    <a:pt x="158" y="519"/>
                  </a:lnTo>
                  <a:lnTo>
                    <a:pt x="154" y="522"/>
                  </a:lnTo>
                  <a:lnTo>
                    <a:pt x="151" y="524"/>
                  </a:lnTo>
                  <a:lnTo>
                    <a:pt x="147" y="524"/>
                  </a:lnTo>
                  <a:lnTo>
                    <a:pt x="144" y="524"/>
                  </a:lnTo>
                  <a:lnTo>
                    <a:pt x="142" y="524"/>
                  </a:lnTo>
                  <a:lnTo>
                    <a:pt x="139" y="523"/>
                  </a:lnTo>
                  <a:lnTo>
                    <a:pt x="137" y="522"/>
                  </a:lnTo>
                  <a:lnTo>
                    <a:pt x="136" y="521"/>
                  </a:lnTo>
                  <a:lnTo>
                    <a:pt x="133" y="517"/>
                  </a:lnTo>
                  <a:lnTo>
                    <a:pt x="132" y="513"/>
                  </a:lnTo>
                  <a:lnTo>
                    <a:pt x="131" y="508"/>
                  </a:lnTo>
                  <a:lnTo>
                    <a:pt x="131" y="503"/>
                  </a:lnTo>
                  <a:lnTo>
                    <a:pt x="132" y="498"/>
                  </a:lnTo>
                  <a:lnTo>
                    <a:pt x="133" y="497"/>
                  </a:lnTo>
                  <a:lnTo>
                    <a:pt x="135" y="495"/>
                  </a:lnTo>
                  <a:lnTo>
                    <a:pt x="137" y="493"/>
                  </a:lnTo>
                  <a:lnTo>
                    <a:pt x="140" y="490"/>
                  </a:lnTo>
                  <a:lnTo>
                    <a:pt x="144" y="487"/>
                  </a:lnTo>
                  <a:lnTo>
                    <a:pt x="149" y="484"/>
                  </a:lnTo>
                  <a:lnTo>
                    <a:pt x="154" y="479"/>
                  </a:lnTo>
                  <a:lnTo>
                    <a:pt x="160" y="475"/>
                  </a:lnTo>
                  <a:lnTo>
                    <a:pt x="166" y="470"/>
                  </a:lnTo>
                  <a:lnTo>
                    <a:pt x="173" y="465"/>
                  </a:lnTo>
                  <a:lnTo>
                    <a:pt x="180" y="459"/>
                  </a:lnTo>
                  <a:lnTo>
                    <a:pt x="188" y="453"/>
                  </a:lnTo>
                  <a:lnTo>
                    <a:pt x="197" y="447"/>
                  </a:lnTo>
                  <a:lnTo>
                    <a:pt x="205" y="440"/>
                  </a:lnTo>
                  <a:lnTo>
                    <a:pt x="215" y="433"/>
                  </a:lnTo>
                  <a:lnTo>
                    <a:pt x="224" y="426"/>
                  </a:lnTo>
                  <a:lnTo>
                    <a:pt x="234" y="418"/>
                  </a:lnTo>
                  <a:lnTo>
                    <a:pt x="245" y="410"/>
                  </a:lnTo>
                  <a:lnTo>
                    <a:pt x="267" y="394"/>
                  </a:lnTo>
                  <a:lnTo>
                    <a:pt x="290" y="376"/>
                  </a:lnTo>
                  <a:lnTo>
                    <a:pt x="314" y="358"/>
                  </a:lnTo>
                  <a:lnTo>
                    <a:pt x="339" y="340"/>
                  </a:lnTo>
                  <a:lnTo>
                    <a:pt x="364" y="321"/>
                  </a:lnTo>
                  <a:lnTo>
                    <a:pt x="416" y="283"/>
                  </a:lnTo>
                  <a:lnTo>
                    <a:pt x="468" y="244"/>
                  </a:lnTo>
                  <a:lnTo>
                    <a:pt x="493" y="225"/>
                  </a:lnTo>
                  <a:lnTo>
                    <a:pt x="518" y="207"/>
                  </a:lnTo>
                  <a:lnTo>
                    <a:pt x="542" y="189"/>
                  </a:lnTo>
                  <a:lnTo>
                    <a:pt x="566" y="171"/>
                  </a:lnTo>
                  <a:lnTo>
                    <a:pt x="588" y="155"/>
                  </a:lnTo>
                  <a:lnTo>
                    <a:pt x="598" y="147"/>
                  </a:lnTo>
                  <a:lnTo>
                    <a:pt x="609" y="140"/>
                  </a:lnTo>
                  <a:lnTo>
                    <a:pt x="618" y="132"/>
                  </a:lnTo>
                  <a:lnTo>
                    <a:pt x="628" y="125"/>
                  </a:lnTo>
                  <a:lnTo>
                    <a:pt x="637" y="118"/>
                  </a:lnTo>
                  <a:lnTo>
                    <a:pt x="645" y="112"/>
                  </a:lnTo>
                  <a:lnTo>
                    <a:pt x="653" y="106"/>
                  </a:lnTo>
                  <a:lnTo>
                    <a:pt x="661" y="100"/>
                  </a:lnTo>
                  <a:lnTo>
                    <a:pt x="668" y="95"/>
                  </a:lnTo>
                  <a:lnTo>
                    <a:pt x="675" y="90"/>
                  </a:lnTo>
                  <a:lnTo>
                    <a:pt x="680" y="86"/>
                  </a:lnTo>
                  <a:lnTo>
                    <a:pt x="686" y="82"/>
                  </a:lnTo>
                  <a:lnTo>
                    <a:pt x="690" y="78"/>
                  </a:lnTo>
                  <a:lnTo>
                    <a:pt x="695" y="75"/>
                  </a:lnTo>
                  <a:lnTo>
                    <a:pt x="698" y="72"/>
                  </a:lnTo>
                  <a:lnTo>
                    <a:pt x="701" y="70"/>
                  </a:lnTo>
                  <a:lnTo>
                    <a:pt x="703" y="68"/>
                  </a:lnTo>
                  <a:lnTo>
                    <a:pt x="704" y="67"/>
                  </a:lnTo>
                  <a:lnTo>
                    <a:pt x="734" y="121"/>
                  </a:lnTo>
                  <a:lnTo>
                    <a:pt x="735" y="129"/>
                  </a:lnTo>
                  <a:lnTo>
                    <a:pt x="736" y="138"/>
                  </a:lnTo>
                  <a:lnTo>
                    <a:pt x="732" y="142"/>
                  </a:lnTo>
                  <a:lnTo>
                    <a:pt x="727" y="146"/>
                  </a:lnTo>
                  <a:lnTo>
                    <a:pt x="722" y="151"/>
                  </a:lnTo>
                  <a:lnTo>
                    <a:pt x="716" y="155"/>
                  </a:lnTo>
                  <a:lnTo>
                    <a:pt x="709" y="161"/>
                  </a:lnTo>
                  <a:lnTo>
                    <a:pt x="703" y="166"/>
                  </a:lnTo>
                  <a:lnTo>
                    <a:pt x="695" y="172"/>
                  </a:lnTo>
                  <a:lnTo>
                    <a:pt x="688" y="178"/>
                  </a:lnTo>
                  <a:lnTo>
                    <a:pt x="680" y="184"/>
                  </a:lnTo>
                  <a:lnTo>
                    <a:pt x="671" y="191"/>
                  </a:lnTo>
                  <a:lnTo>
                    <a:pt x="654" y="205"/>
                  </a:lnTo>
                  <a:lnTo>
                    <a:pt x="635" y="219"/>
                  </a:lnTo>
                  <a:lnTo>
                    <a:pt x="615" y="235"/>
                  </a:lnTo>
                  <a:lnTo>
                    <a:pt x="594" y="250"/>
                  </a:lnTo>
                  <a:lnTo>
                    <a:pt x="572" y="267"/>
                  </a:lnTo>
                  <a:lnTo>
                    <a:pt x="549" y="284"/>
                  </a:lnTo>
                  <a:lnTo>
                    <a:pt x="526" y="301"/>
                  </a:lnTo>
                  <a:lnTo>
                    <a:pt x="479" y="337"/>
                  </a:lnTo>
                  <a:lnTo>
                    <a:pt x="431" y="372"/>
                  </a:lnTo>
                  <a:lnTo>
                    <a:pt x="408" y="390"/>
                  </a:lnTo>
                  <a:lnTo>
                    <a:pt x="384" y="407"/>
                  </a:lnTo>
                  <a:lnTo>
                    <a:pt x="361" y="424"/>
                  </a:lnTo>
                  <a:lnTo>
                    <a:pt x="339" y="441"/>
                  </a:lnTo>
                  <a:lnTo>
                    <a:pt x="317" y="457"/>
                  </a:lnTo>
                  <a:lnTo>
                    <a:pt x="296" y="472"/>
                  </a:lnTo>
                  <a:lnTo>
                    <a:pt x="276" y="487"/>
                  </a:lnTo>
                  <a:lnTo>
                    <a:pt x="258" y="501"/>
                  </a:lnTo>
                  <a:lnTo>
                    <a:pt x="240" y="514"/>
                  </a:lnTo>
                  <a:lnTo>
                    <a:pt x="232" y="520"/>
                  </a:lnTo>
                  <a:lnTo>
                    <a:pt x="224" y="526"/>
                  </a:lnTo>
                  <a:lnTo>
                    <a:pt x="217" y="531"/>
                  </a:lnTo>
                  <a:lnTo>
                    <a:pt x="210" y="537"/>
                  </a:lnTo>
                  <a:lnTo>
                    <a:pt x="203" y="541"/>
                  </a:lnTo>
                  <a:lnTo>
                    <a:pt x="197" y="546"/>
                  </a:lnTo>
                  <a:lnTo>
                    <a:pt x="191" y="550"/>
                  </a:lnTo>
                  <a:lnTo>
                    <a:pt x="186" y="554"/>
                  </a:lnTo>
                  <a:lnTo>
                    <a:pt x="181" y="558"/>
                  </a:lnTo>
                  <a:lnTo>
                    <a:pt x="176" y="561"/>
                  </a:lnTo>
                  <a:lnTo>
                    <a:pt x="173" y="564"/>
                  </a:lnTo>
                  <a:lnTo>
                    <a:pt x="169" y="567"/>
                  </a:lnTo>
                  <a:lnTo>
                    <a:pt x="167" y="569"/>
                  </a:lnTo>
                  <a:lnTo>
                    <a:pt x="165" y="570"/>
                  </a:lnTo>
                  <a:lnTo>
                    <a:pt x="161" y="570"/>
                  </a:lnTo>
                  <a:lnTo>
                    <a:pt x="156" y="569"/>
                  </a:lnTo>
                  <a:lnTo>
                    <a:pt x="152" y="566"/>
                  </a:lnTo>
                  <a:lnTo>
                    <a:pt x="150" y="565"/>
                  </a:lnTo>
                  <a:lnTo>
                    <a:pt x="148" y="563"/>
                  </a:lnTo>
                  <a:lnTo>
                    <a:pt x="146" y="561"/>
                  </a:lnTo>
                  <a:lnTo>
                    <a:pt x="146" y="558"/>
                  </a:lnTo>
                  <a:lnTo>
                    <a:pt x="145" y="555"/>
                  </a:lnTo>
                  <a:lnTo>
                    <a:pt x="145" y="552"/>
                  </a:lnTo>
                  <a:lnTo>
                    <a:pt x="146" y="548"/>
                  </a:lnTo>
                  <a:lnTo>
                    <a:pt x="148" y="544"/>
                  </a:lnTo>
                  <a:lnTo>
                    <a:pt x="151" y="539"/>
                  </a:lnTo>
                  <a:lnTo>
                    <a:pt x="155" y="534"/>
                  </a:lnTo>
                  <a:lnTo>
                    <a:pt x="158" y="531"/>
                  </a:lnTo>
                  <a:lnTo>
                    <a:pt x="162" y="528"/>
                  </a:lnTo>
                  <a:lnTo>
                    <a:pt x="166" y="525"/>
                  </a:lnTo>
                  <a:lnTo>
                    <a:pt x="171" y="521"/>
                  </a:lnTo>
                  <a:lnTo>
                    <a:pt x="176" y="517"/>
                  </a:lnTo>
                  <a:lnTo>
                    <a:pt x="182" y="513"/>
                  </a:lnTo>
                  <a:lnTo>
                    <a:pt x="189" y="508"/>
                  </a:lnTo>
                  <a:lnTo>
                    <a:pt x="196" y="503"/>
                  </a:lnTo>
                  <a:lnTo>
                    <a:pt x="203" y="497"/>
                  </a:lnTo>
                  <a:lnTo>
                    <a:pt x="211" y="491"/>
                  </a:lnTo>
                  <a:lnTo>
                    <a:pt x="219" y="485"/>
                  </a:lnTo>
                  <a:lnTo>
                    <a:pt x="228" y="479"/>
                  </a:lnTo>
                  <a:lnTo>
                    <a:pt x="237" y="472"/>
                  </a:lnTo>
                  <a:lnTo>
                    <a:pt x="247" y="465"/>
                  </a:lnTo>
                  <a:lnTo>
                    <a:pt x="267" y="450"/>
                  </a:lnTo>
                  <a:lnTo>
                    <a:pt x="288" y="434"/>
                  </a:lnTo>
                  <a:lnTo>
                    <a:pt x="311" y="418"/>
                  </a:lnTo>
                  <a:lnTo>
                    <a:pt x="334" y="401"/>
                  </a:lnTo>
                  <a:lnTo>
                    <a:pt x="358" y="384"/>
                  </a:lnTo>
                  <a:lnTo>
                    <a:pt x="382" y="366"/>
                  </a:lnTo>
                  <a:lnTo>
                    <a:pt x="407" y="347"/>
                  </a:lnTo>
                  <a:lnTo>
                    <a:pt x="458" y="310"/>
                  </a:lnTo>
                  <a:lnTo>
                    <a:pt x="508" y="274"/>
                  </a:lnTo>
                  <a:lnTo>
                    <a:pt x="532" y="256"/>
                  </a:lnTo>
                  <a:lnTo>
                    <a:pt x="556" y="238"/>
                  </a:lnTo>
                  <a:lnTo>
                    <a:pt x="579" y="222"/>
                  </a:lnTo>
                  <a:lnTo>
                    <a:pt x="601" y="205"/>
                  </a:lnTo>
                  <a:lnTo>
                    <a:pt x="622" y="190"/>
                  </a:lnTo>
                  <a:lnTo>
                    <a:pt x="632" y="182"/>
                  </a:lnTo>
                  <a:lnTo>
                    <a:pt x="641" y="175"/>
                  </a:lnTo>
                  <a:lnTo>
                    <a:pt x="650" y="168"/>
                  </a:lnTo>
                  <a:lnTo>
                    <a:pt x="659" y="162"/>
                  </a:lnTo>
                  <a:lnTo>
                    <a:pt x="668" y="155"/>
                  </a:lnTo>
                  <a:lnTo>
                    <a:pt x="676" y="149"/>
                  </a:lnTo>
                  <a:lnTo>
                    <a:pt x="684" y="143"/>
                  </a:lnTo>
                  <a:lnTo>
                    <a:pt x="691" y="138"/>
                  </a:lnTo>
                  <a:lnTo>
                    <a:pt x="697" y="133"/>
                  </a:lnTo>
                  <a:lnTo>
                    <a:pt x="704" y="128"/>
                  </a:lnTo>
                  <a:lnTo>
                    <a:pt x="709" y="123"/>
                  </a:lnTo>
                  <a:lnTo>
                    <a:pt x="714" y="119"/>
                  </a:lnTo>
                  <a:lnTo>
                    <a:pt x="719" y="116"/>
                  </a:lnTo>
                  <a:lnTo>
                    <a:pt x="723" y="113"/>
                  </a:lnTo>
                  <a:lnTo>
                    <a:pt x="726" y="110"/>
                  </a:lnTo>
                  <a:lnTo>
                    <a:pt x="729" y="107"/>
                  </a:lnTo>
                  <a:lnTo>
                    <a:pt x="731" y="106"/>
                  </a:lnTo>
                  <a:lnTo>
                    <a:pt x="732" y="104"/>
                  </a:lnTo>
                  <a:lnTo>
                    <a:pt x="81" y="492"/>
                  </a:lnTo>
                  <a:lnTo>
                    <a:pt x="83" y="496"/>
                  </a:lnTo>
                  <a:lnTo>
                    <a:pt x="86" y="499"/>
                  </a:lnTo>
                  <a:lnTo>
                    <a:pt x="89" y="501"/>
                  </a:lnTo>
                  <a:lnTo>
                    <a:pt x="93" y="503"/>
                  </a:lnTo>
                  <a:lnTo>
                    <a:pt x="96" y="504"/>
                  </a:lnTo>
                  <a:lnTo>
                    <a:pt x="99" y="504"/>
                  </a:lnTo>
                  <a:lnTo>
                    <a:pt x="103" y="504"/>
                  </a:lnTo>
                  <a:lnTo>
                    <a:pt x="107" y="504"/>
                  </a:lnTo>
                  <a:lnTo>
                    <a:pt x="112" y="504"/>
                  </a:lnTo>
                  <a:lnTo>
                    <a:pt x="117" y="503"/>
                  </a:lnTo>
                  <a:lnTo>
                    <a:pt x="117" y="510"/>
                  </a:lnTo>
                  <a:lnTo>
                    <a:pt x="118" y="516"/>
                  </a:lnTo>
                  <a:lnTo>
                    <a:pt x="119" y="521"/>
                  </a:lnTo>
                  <a:lnTo>
                    <a:pt x="122" y="526"/>
                  </a:lnTo>
                  <a:lnTo>
                    <a:pt x="126" y="529"/>
                  </a:lnTo>
                  <a:lnTo>
                    <a:pt x="130" y="532"/>
                  </a:lnTo>
                  <a:lnTo>
                    <a:pt x="134" y="535"/>
                  </a:lnTo>
                  <a:lnTo>
                    <a:pt x="139" y="537"/>
                  </a:lnTo>
                  <a:lnTo>
                    <a:pt x="138" y="540"/>
                  </a:lnTo>
                  <a:lnTo>
                    <a:pt x="137" y="543"/>
                  </a:lnTo>
                  <a:lnTo>
                    <a:pt x="136" y="550"/>
                  </a:lnTo>
                  <a:lnTo>
                    <a:pt x="136" y="556"/>
                  </a:lnTo>
                  <a:lnTo>
                    <a:pt x="138" y="563"/>
                  </a:lnTo>
                  <a:lnTo>
                    <a:pt x="140" y="569"/>
                  </a:lnTo>
                  <a:lnTo>
                    <a:pt x="144" y="574"/>
                  </a:lnTo>
                  <a:lnTo>
                    <a:pt x="148" y="578"/>
                  </a:lnTo>
                  <a:lnTo>
                    <a:pt x="152" y="580"/>
                  </a:lnTo>
                  <a:lnTo>
                    <a:pt x="139" y="584"/>
                  </a:lnTo>
                  <a:lnTo>
                    <a:pt x="127" y="588"/>
                  </a:lnTo>
                  <a:lnTo>
                    <a:pt x="115" y="592"/>
                  </a:lnTo>
                  <a:lnTo>
                    <a:pt x="103" y="595"/>
                  </a:lnTo>
                  <a:lnTo>
                    <a:pt x="92" y="598"/>
                  </a:lnTo>
                  <a:lnTo>
                    <a:pt x="80" y="600"/>
                  </a:lnTo>
                  <a:lnTo>
                    <a:pt x="67" y="602"/>
                  </a:lnTo>
                  <a:lnTo>
                    <a:pt x="54" y="603"/>
                  </a:lnTo>
                  <a:lnTo>
                    <a:pt x="54" y="597"/>
                  </a:lnTo>
                  <a:lnTo>
                    <a:pt x="52" y="590"/>
                  </a:lnTo>
                  <a:lnTo>
                    <a:pt x="50" y="584"/>
                  </a:lnTo>
                  <a:lnTo>
                    <a:pt x="47" y="578"/>
                  </a:lnTo>
                  <a:lnTo>
                    <a:pt x="43" y="573"/>
                  </a:lnTo>
                  <a:lnTo>
                    <a:pt x="39" y="569"/>
                  </a:lnTo>
                  <a:lnTo>
                    <a:pt x="34" y="566"/>
                  </a:lnTo>
                  <a:lnTo>
                    <a:pt x="30" y="566"/>
                  </a:lnTo>
                  <a:lnTo>
                    <a:pt x="36" y="555"/>
                  </a:lnTo>
                  <a:lnTo>
                    <a:pt x="43" y="544"/>
                  </a:lnTo>
                  <a:lnTo>
                    <a:pt x="57" y="524"/>
                  </a:lnTo>
                  <a:lnTo>
                    <a:pt x="64" y="514"/>
                  </a:lnTo>
                  <a:lnTo>
                    <a:pt x="69" y="504"/>
                  </a:lnTo>
                  <a:lnTo>
                    <a:pt x="72" y="500"/>
                  </a:lnTo>
                  <a:lnTo>
                    <a:pt x="74" y="496"/>
                  </a:lnTo>
                  <a:lnTo>
                    <a:pt x="76" y="492"/>
                  </a:lnTo>
                  <a:lnTo>
                    <a:pt x="77" y="489"/>
                  </a:lnTo>
                  <a:lnTo>
                    <a:pt x="13" y="62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2" name="Picture Placeholder 11" descr="soccer.jpg"/>
          <p:cNvPicPr>
            <a:picLocks noChangeAspect="1"/>
          </p:cNvPicPr>
          <p:nvPr/>
        </p:nvPicPr>
        <p:blipFill>
          <a:blip r:embed="rId2"/>
          <a:srcRect l="28319" t="-2" r="24007" b="8687"/>
          <a:stretch>
            <a:fillRect/>
          </a:stretch>
        </p:blipFill>
        <p:spPr bwMode="auto">
          <a:xfrm>
            <a:off x="1116013" y="1484313"/>
            <a:ext cx="2832100" cy="4068762"/>
          </a:xfrm>
          <a:prstGeom prst="rect">
            <a:avLst/>
          </a:prstGeom>
          <a:noFill/>
          <a:ln w="101600" cap="rnd">
            <a:solidFill>
              <a:srgbClr val="FFFFFF"/>
            </a:solidFill>
            <a:miter lim="800000"/>
            <a:headEnd/>
            <a:tailEnd/>
          </a:ln>
          <a:effectLst>
            <a:outerShdw algn="tl" rotWithShape="0">
              <a:srgbClr val="000000">
                <a:alpha val="39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871</TotalTime>
  <Words>772</Words>
  <Application>Microsoft Macintosh PowerPoint</Application>
  <PresentationFormat>On-screen Show (4:3)</PresentationFormat>
  <Paragraphs>128</Paragraphs>
  <Slides>28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Pushpin</vt:lpstr>
      <vt:lpstr>Gender Stereotypes</vt:lpstr>
      <vt:lpstr>✓ define and use the term ‘gender  stereotype’ correctly. ✓ list stereotypes for girls and for boys. ✓ play ‘guess the occupation game’. 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Extension Activities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Emer</dc:creator>
  <cp:lastModifiedBy>Fionnuala Ward</cp:lastModifiedBy>
  <cp:revision>58</cp:revision>
  <dcterms:created xsi:type="dcterms:W3CDTF">2012-09-12T12:03:32Z</dcterms:created>
  <dcterms:modified xsi:type="dcterms:W3CDTF">2012-09-12T12:05:10Z</dcterms:modified>
</cp:coreProperties>
</file>